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4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5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9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0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21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22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78" r:id="rId3"/>
    <p:sldId id="279" r:id="rId4"/>
    <p:sldId id="271" r:id="rId5"/>
    <p:sldId id="266" r:id="rId6"/>
    <p:sldId id="258" r:id="rId7"/>
    <p:sldId id="259" r:id="rId8"/>
    <p:sldId id="273" r:id="rId9"/>
    <p:sldId id="274" r:id="rId10"/>
    <p:sldId id="261" r:id="rId11"/>
    <p:sldId id="280" r:id="rId12"/>
    <p:sldId id="281" r:id="rId13"/>
    <p:sldId id="282" r:id="rId14"/>
    <p:sldId id="262" r:id="rId15"/>
    <p:sldId id="263" r:id="rId16"/>
    <p:sldId id="272" r:id="rId17"/>
    <p:sldId id="269" r:id="rId18"/>
    <p:sldId id="267" r:id="rId19"/>
    <p:sldId id="277" r:id="rId20"/>
    <p:sldId id="286" r:id="rId21"/>
    <p:sldId id="288" r:id="rId22"/>
    <p:sldId id="287" r:id="rId23"/>
    <p:sldId id="275" r:id="rId24"/>
    <p:sldId id="283" r:id="rId25"/>
    <p:sldId id="289" r:id="rId26"/>
    <p:sldId id="284" r:id="rId27"/>
    <p:sldId id="276" r:id="rId28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asution" initials="N" lastIdx="2" clrIdx="0"/>
  <p:cmAuthor id="1" name="albadr.ln" initials="a" lastIdx="3" clrIdx="1"/>
  <p:cmAuthor id="2" name="Albadr Nasution" initials="AN" lastIdx="1" clrIdx="2">
    <p:extLst>
      <p:ext uri="{19B8F6BF-5375-455C-9EA6-DF929625EA0E}">
        <p15:presenceInfo xmlns:p15="http://schemas.microsoft.com/office/powerpoint/2012/main" userId="11babbf86798775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73968" autoAdjust="0"/>
  </p:normalViewPr>
  <p:slideViewPr>
    <p:cSldViewPr>
      <p:cViewPr varScale="1">
        <p:scale>
          <a:sx n="53" d="100"/>
          <a:sy n="53" d="100"/>
        </p:scale>
        <p:origin x="1848" y="90"/>
      </p:cViewPr>
      <p:guideLst>
        <p:guide orient="horz" pos="2160"/>
        <p:guide pos="2880"/>
      </p:guideLst>
    </p:cSldViewPr>
  </p:slideViewPr>
  <p:notesTextViewPr>
    <p:cViewPr>
      <p:scale>
        <a:sx n="200" d="100"/>
        <a:sy n="200" d="100"/>
      </p:scale>
      <p:origin x="0" y="-576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153215223097115E-2"/>
          <c:y val="0.12823449803149609"/>
          <c:w val="0.88468011811023617"/>
          <c:h val="0.644325541338582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Benar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Arial</c:v>
                </c:pt>
                <c:pt idx="1">
                  <c:v>Arial Unicode MS</c:v>
                </c:pt>
                <c:pt idx="2">
                  <c:v>Microsoft Sans Serif</c:v>
                </c:pt>
                <c:pt idx="3">
                  <c:v>Segoe UI</c:v>
                </c:pt>
                <c:pt idx="4">
                  <c:v>Tahoma</c:v>
                </c:pt>
                <c:pt idx="5">
                  <c:v>Traditional Arabic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0.99</c:v>
                </c:pt>
                <c:pt idx="1">
                  <c:v>0.99</c:v>
                </c:pt>
                <c:pt idx="2">
                  <c:v>0.98</c:v>
                </c:pt>
                <c:pt idx="3">
                  <c:v>0.98</c:v>
                </c:pt>
                <c:pt idx="4">
                  <c:v>0.98</c:v>
                </c:pt>
                <c:pt idx="5">
                  <c:v>0.97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Oversegmentasi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Arial</c:v>
                </c:pt>
                <c:pt idx="1">
                  <c:v>Arial Unicode MS</c:v>
                </c:pt>
                <c:pt idx="2">
                  <c:v>Microsoft Sans Serif</c:v>
                </c:pt>
                <c:pt idx="3">
                  <c:v>Segoe UI</c:v>
                </c:pt>
                <c:pt idx="4">
                  <c:v>Tahoma</c:v>
                </c:pt>
                <c:pt idx="5">
                  <c:v>Traditional Arabic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0.01</c:v>
                </c:pt>
                <c:pt idx="1">
                  <c:v>0.01</c:v>
                </c:pt>
                <c:pt idx="2">
                  <c:v>0.02</c:v>
                </c:pt>
                <c:pt idx="3">
                  <c:v>0.02</c:v>
                </c:pt>
                <c:pt idx="4">
                  <c:v>0.02</c:v>
                </c:pt>
                <c:pt idx="5">
                  <c:v>0.03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Baris Semu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Arial</c:v>
                </c:pt>
                <c:pt idx="1">
                  <c:v>Arial Unicode MS</c:v>
                </c:pt>
                <c:pt idx="2">
                  <c:v>Microsoft Sans Serif</c:v>
                </c:pt>
                <c:pt idx="3">
                  <c:v>Segoe UI</c:v>
                </c:pt>
                <c:pt idx="4">
                  <c:v>Tahoma</c:v>
                </c:pt>
                <c:pt idx="5">
                  <c:v>Traditional Arabic</c:v>
                </c:pt>
              </c:strCache>
            </c:strRef>
          </c:cat>
          <c:val>
            <c:numRef>
              <c:f>Sheet1!$D$2:$D$7</c:f>
              <c:numCache>
                <c:formatCode>0%</c:formatCode>
                <c:ptCount val="6"/>
                <c:pt idx="0">
                  <c:v>0.21</c:v>
                </c:pt>
                <c:pt idx="1">
                  <c:v>0.09</c:v>
                </c:pt>
                <c:pt idx="2">
                  <c:v>0.02</c:v>
                </c:pt>
                <c:pt idx="3">
                  <c:v>0.27</c:v>
                </c:pt>
                <c:pt idx="4">
                  <c:v>0.13</c:v>
                </c:pt>
                <c:pt idx="5">
                  <c:v>0.33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684013440"/>
        <c:axId val="1684013984"/>
      </c:barChart>
      <c:catAx>
        <c:axId val="1684013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4013984"/>
        <c:crosses val="autoZero"/>
        <c:auto val="1"/>
        <c:lblAlgn val="ctr"/>
        <c:lblOffset val="100"/>
        <c:noMultiLvlLbl val="0"/>
      </c:catAx>
      <c:valAx>
        <c:axId val="168401398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4013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d-ID" dirty="0" smtClean="0"/>
              <a:t>Total Kinerja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Benar</c:v>
                </c:pt>
                <c:pt idx="1">
                  <c:v>Oversegmentasi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98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153215223097115E-2"/>
          <c:y val="0.12823449803149609"/>
          <c:w val="0.88468011811023617"/>
          <c:h val="0.644325541338582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Benar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Arial</c:v>
                </c:pt>
                <c:pt idx="1">
                  <c:v>Arial Unicode MS</c:v>
                </c:pt>
                <c:pt idx="2">
                  <c:v>Microsoft Sans Serif</c:v>
                </c:pt>
                <c:pt idx="3">
                  <c:v>Segoe UI</c:v>
                </c:pt>
                <c:pt idx="4">
                  <c:v>Tahoma</c:v>
                </c:pt>
                <c:pt idx="5">
                  <c:v>Traditional Arabic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0.99399999999999999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Oversegmentasi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Arial</c:v>
                </c:pt>
                <c:pt idx="1">
                  <c:v>Arial Unicode MS</c:v>
                </c:pt>
                <c:pt idx="2">
                  <c:v>Microsoft Sans Serif</c:v>
                </c:pt>
                <c:pt idx="3">
                  <c:v>Segoe UI</c:v>
                </c:pt>
                <c:pt idx="4">
                  <c:v>Tahoma</c:v>
                </c:pt>
                <c:pt idx="5">
                  <c:v>Traditional Arabic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6.0000000000000001E-3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Baris Semu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Arial</c:v>
                </c:pt>
                <c:pt idx="1">
                  <c:v>Arial Unicode MS</c:v>
                </c:pt>
                <c:pt idx="2">
                  <c:v>Microsoft Sans Serif</c:v>
                </c:pt>
                <c:pt idx="3">
                  <c:v>Segoe UI</c:v>
                </c:pt>
                <c:pt idx="4">
                  <c:v>Tahoma</c:v>
                </c:pt>
                <c:pt idx="5">
                  <c:v>Traditional Arabic</c:v>
                </c:pt>
              </c:strCache>
            </c:strRef>
          </c:cat>
          <c:val>
            <c:numRef>
              <c:f>Sheet1!$D$2:$D$7</c:f>
              <c:numCache>
                <c:formatCode>0%</c:formatCode>
                <c:ptCount val="6"/>
                <c:pt idx="0">
                  <c:v>0</c:v>
                </c:pt>
                <c:pt idx="1">
                  <c:v>8.0000000000000002E-3</c:v>
                </c:pt>
                <c:pt idx="2">
                  <c:v>0</c:v>
                </c:pt>
                <c:pt idx="3">
                  <c:v>0.04</c:v>
                </c:pt>
                <c:pt idx="4">
                  <c:v>8.0000000000000002E-3</c:v>
                </c:pt>
                <c:pt idx="5">
                  <c:v>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684002016"/>
        <c:axId val="1684010720"/>
      </c:barChart>
      <c:catAx>
        <c:axId val="168400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4010720"/>
        <c:crosses val="autoZero"/>
        <c:auto val="1"/>
        <c:lblAlgn val="ctr"/>
        <c:lblOffset val="100"/>
        <c:noMultiLvlLbl val="0"/>
      </c:catAx>
      <c:valAx>
        <c:axId val="168401072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4002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d-ID" dirty="0" smtClean="0"/>
              <a:t>Total Kinerja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Benar</c:v>
                </c:pt>
                <c:pt idx="1">
                  <c:v>Oversegmentasi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99.9</c:v>
                </c:pt>
                <c:pt idx="1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d-ID" sz="1400" dirty="0" smtClean="0"/>
              <a:t>Total Kinerja</a:t>
            </a:r>
            <a:endParaRPr lang="id-ID" sz="14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Sheet1!$A$2:$A$4</c:f>
              <c:strCache>
                <c:ptCount val="3"/>
                <c:pt idx="0">
                  <c:v>Benar</c:v>
                </c:pt>
                <c:pt idx="1">
                  <c:v>Undersegmentasi</c:v>
                </c:pt>
                <c:pt idx="2">
                  <c:v>Oversegmentasi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74</c:v>
                </c:pt>
                <c:pt idx="1">
                  <c:v>21</c:v>
                </c:pt>
                <c:pt idx="2">
                  <c:v>5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Benar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Arial</c:v>
                </c:pt>
                <c:pt idx="1">
                  <c:v>Arial Unicode MS</c:v>
                </c:pt>
                <c:pt idx="2">
                  <c:v>Microsoft Sans Serif</c:v>
                </c:pt>
                <c:pt idx="3">
                  <c:v>Segoe UI</c:v>
                </c:pt>
                <c:pt idx="4">
                  <c:v>Tahoma</c:v>
                </c:pt>
                <c:pt idx="5">
                  <c:v>Traditional Arabic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0.84</c:v>
                </c:pt>
                <c:pt idx="1">
                  <c:v>0.79</c:v>
                </c:pt>
                <c:pt idx="2">
                  <c:v>0.54</c:v>
                </c:pt>
                <c:pt idx="3">
                  <c:v>0.91</c:v>
                </c:pt>
                <c:pt idx="4">
                  <c:v>0.92</c:v>
                </c:pt>
                <c:pt idx="5">
                  <c:v>0.46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Undersegmentasi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Arial</c:v>
                </c:pt>
                <c:pt idx="1">
                  <c:v>Arial Unicode MS</c:v>
                </c:pt>
                <c:pt idx="2">
                  <c:v>Microsoft Sans Serif</c:v>
                </c:pt>
                <c:pt idx="3">
                  <c:v>Segoe UI</c:v>
                </c:pt>
                <c:pt idx="4">
                  <c:v>Tahoma</c:v>
                </c:pt>
                <c:pt idx="5">
                  <c:v>Traditional Arabic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0.11</c:v>
                </c:pt>
                <c:pt idx="1">
                  <c:v>0.17</c:v>
                </c:pt>
                <c:pt idx="2">
                  <c:v>0.43</c:v>
                </c:pt>
                <c:pt idx="3">
                  <c:v>0.02</c:v>
                </c:pt>
                <c:pt idx="4">
                  <c:v>0.02</c:v>
                </c:pt>
                <c:pt idx="5">
                  <c:v>0.5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Oversegmentasi</c:v>
                </c:pt>
              </c:strCache>
            </c:strRef>
          </c:tx>
          <c:spPr>
            <a:pattFill prst="narHorz">
              <a:fgClr>
                <a:schemeClr val="accent3"/>
              </a:fgClr>
              <a:bgClr>
                <a:schemeClr val="accent3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3"/>
              </a:inn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Arial</c:v>
                </c:pt>
                <c:pt idx="1">
                  <c:v>Arial Unicode MS</c:v>
                </c:pt>
                <c:pt idx="2">
                  <c:v>Microsoft Sans Serif</c:v>
                </c:pt>
                <c:pt idx="3">
                  <c:v>Segoe UI</c:v>
                </c:pt>
                <c:pt idx="4">
                  <c:v>Tahoma</c:v>
                </c:pt>
                <c:pt idx="5">
                  <c:v>Traditional Arabic</c:v>
                </c:pt>
              </c:strCache>
            </c:strRef>
          </c:cat>
          <c:val>
            <c:numRef>
              <c:f>Sheet1!$D$2:$D$7</c:f>
              <c:numCache>
                <c:formatCode>0%</c:formatCode>
                <c:ptCount val="6"/>
                <c:pt idx="0">
                  <c:v>0.05</c:v>
                </c:pt>
                <c:pt idx="1">
                  <c:v>0.04</c:v>
                </c:pt>
                <c:pt idx="2">
                  <c:v>0.03</c:v>
                </c:pt>
                <c:pt idx="3">
                  <c:v>7.0000000000000007E-2</c:v>
                </c:pt>
                <c:pt idx="4">
                  <c:v>0.06</c:v>
                </c:pt>
                <c:pt idx="5">
                  <c:v>0.04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82991792"/>
        <c:axId val="1682989072"/>
      </c:barChart>
      <c:catAx>
        <c:axId val="1682991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2989072"/>
        <c:crosses val="autoZero"/>
        <c:auto val="1"/>
        <c:lblAlgn val="ctr"/>
        <c:lblOffset val="100"/>
        <c:noMultiLvlLbl val="0"/>
      </c:catAx>
      <c:valAx>
        <c:axId val="1682989072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2991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bg1">
          <a:alpha val="91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d-ID" sz="1400" dirty="0" smtClean="0"/>
              <a:t>Total Kinerja</a:t>
            </a:r>
            <a:endParaRPr lang="id-ID" sz="14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Sheet1!$A$2:$A$4</c:f>
              <c:strCache>
                <c:ptCount val="3"/>
                <c:pt idx="0">
                  <c:v>Benar</c:v>
                </c:pt>
                <c:pt idx="1">
                  <c:v>Undersegmentasi</c:v>
                </c:pt>
                <c:pt idx="2">
                  <c:v>Oversegmentasi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86</c:v>
                </c:pt>
                <c:pt idx="1">
                  <c:v>8</c:v>
                </c:pt>
                <c:pt idx="2">
                  <c:v>5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Benar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Arial</c:v>
                </c:pt>
                <c:pt idx="1">
                  <c:v>Arial Unicode MS</c:v>
                </c:pt>
                <c:pt idx="2">
                  <c:v>Segoe UI</c:v>
                </c:pt>
                <c:pt idx="3">
                  <c:v>Tahoma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0.84</c:v>
                </c:pt>
                <c:pt idx="1">
                  <c:v>0.79</c:v>
                </c:pt>
                <c:pt idx="2">
                  <c:v>0.91</c:v>
                </c:pt>
                <c:pt idx="3">
                  <c:v>0.92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Undersegmentasi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Arial</c:v>
                </c:pt>
                <c:pt idx="1">
                  <c:v>Arial Unicode MS</c:v>
                </c:pt>
                <c:pt idx="2">
                  <c:v>Segoe UI</c:v>
                </c:pt>
                <c:pt idx="3">
                  <c:v>Tahoma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0.11</c:v>
                </c:pt>
                <c:pt idx="1">
                  <c:v>0.17</c:v>
                </c:pt>
                <c:pt idx="2">
                  <c:v>0.02</c:v>
                </c:pt>
                <c:pt idx="3">
                  <c:v>0.02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Oversegmentasi</c:v>
                </c:pt>
              </c:strCache>
            </c:strRef>
          </c:tx>
          <c:spPr>
            <a:pattFill prst="narHorz">
              <a:fgClr>
                <a:schemeClr val="accent3"/>
              </a:fgClr>
              <a:bgClr>
                <a:schemeClr val="accent3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3"/>
              </a:inn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Arial</c:v>
                </c:pt>
                <c:pt idx="1">
                  <c:v>Arial Unicode MS</c:v>
                </c:pt>
                <c:pt idx="2">
                  <c:v>Segoe UI</c:v>
                </c:pt>
                <c:pt idx="3">
                  <c:v>Tahoma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0.05</c:v>
                </c:pt>
                <c:pt idx="1">
                  <c:v>0.04</c:v>
                </c:pt>
                <c:pt idx="2">
                  <c:v>7.0000000000000007E-2</c:v>
                </c:pt>
                <c:pt idx="3">
                  <c:v>0.06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82991248"/>
        <c:axId val="1682985808"/>
      </c:barChart>
      <c:catAx>
        <c:axId val="1682991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2985808"/>
        <c:crosses val="autoZero"/>
        <c:auto val="1"/>
        <c:lblAlgn val="ctr"/>
        <c:lblOffset val="100"/>
        <c:noMultiLvlLbl val="0"/>
      </c:catAx>
      <c:valAx>
        <c:axId val="1682985808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299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r>
              <a:rPr lang="id-ID" sz="1800" dirty="0">
                <a:latin typeface="+mj-lt"/>
              </a:rPr>
              <a:t>Validasi Silang </a:t>
            </a:r>
            <a:endParaRPr lang="id-ID" sz="1800" dirty="0" smtClean="0">
              <a:latin typeface="+mj-lt"/>
            </a:endParaRPr>
          </a:p>
          <a:p>
            <a:pPr>
              <a:defRPr>
                <a:latin typeface="+mj-lt"/>
              </a:defRPr>
            </a:pPr>
            <a:r>
              <a:rPr lang="id-ID" sz="1800" dirty="0" smtClean="0">
                <a:latin typeface="+mj-lt"/>
              </a:rPr>
              <a:t>10 Lipatan</a:t>
            </a:r>
            <a:endParaRPr lang="id-ID" sz="1800" dirty="0">
              <a:latin typeface="+mj-lt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496412435655299"/>
          <c:y val="0.28988860975199965"/>
          <c:w val="0.7941640743621079"/>
          <c:h val="0.5272748067948627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Benar</c:v>
                </c:pt>
                <c:pt idx="1">
                  <c:v>Salah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0.82</c:v>
                </c:pt>
                <c:pt idx="1">
                  <c:v>0.18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r>
              <a:rPr lang="id-ID" sz="1800" dirty="0">
                <a:latin typeface="+mj-lt"/>
              </a:rPr>
              <a:t>Validasi Silang </a:t>
            </a:r>
            <a:endParaRPr lang="id-ID" sz="1800" dirty="0" smtClean="0">
              <a:latin typeface="+mj-lt"/>
            </a:endParaRPr>
          </a:p>
          <a:p>
            <a:pPr>
              <a:defRPr sz="1800">
                <a:latin typeface="+mj-lt"/>
              </a:defRPr>
            </a:pPr>
            <a:r>
              <a:rPr lang="id-ID" sz="1800" dirty="0" smtClean="0">
                <a:latin typeface="+mj-lt"/>
              </a:rPr>
              <a:t>Per </a:t>
            </a:r>
            <a:r>
              <a:rPr lang="id-ID" sz="1800" dirty="0">
                <a:latin typeface="+mj-lt"/>
              </a:rPr>
              <a:t>Jenis Huruf</a:t>
            </a:r>
            <a:endParaRPr lang="en-US" sz="1800" dirty="0">
              <a:latin typeface="+mj-lt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Arial</c:v>
                </c:pt>
                <c:pt idx="1">
                  <c:v>Arial Unicode MS</c:v>
                </c:pt>
                <c:pt idx="2">
                  <c:v>Microsoft Sans Serif</c:v>
                </c:pt>
                <c:pt idx="3">
                  <c:v>Segoe UI</c:v>
                </c:pt>
                <c:pt idx="4">
                  <c:v>Tahoma</c:v>
                </c:pt>
                <c:pt idx="5">
                  <c:v>Traditional Arabic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0.69</c:v>
                </c:pt>
                <c:pt idx="1">
                  <c:v>0.71</c:v>
                </c:pt>
                <c:pt idx="2">
                  <c:v>0.86</c:v>
                </c:pt>
                <c:pt idx="3">
                  <c:v>0.77</c:v>
                </c:pt>
                <c:pt idx="4">
                  <c:v>0.78</c:v>
                </c:pt>
                <c:pt idx="5">
                  <c:v>0.63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Salah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Arial</c:v>
                </c:pt>
                <c:pt idx="1">
                  <c:v>Arial Unicode MS</c:v>
                </c:pt>
                <c:pt idx="2">
                  <c:v>Microsoft Sans Serif</c:v>
                </c:pt>
                <c:pt idx="3">
                  <c:v>Segoe UI</c:v>
                </c:pt>
                <c:pt idx="4">
                  <c:v>Tahoma</c:v>
                </c:pt>
                <c:pt idx="5">
                  <c:v>Traditional Arabic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0.31000000000000005</c:v>
                </c:pt>
                <c:pt idx="1">
                  <c:v>0.29000000000000004</c:v>
                </c:pt>
                <c:pt idx="2">
                  <c:v>0.14000000000000001</c:v>
                </c:pt>
                <c:pt idx="3">
                  <c:v>0.22999999999999998</c:v>
                </c:pt>
                <c:pt idx="4">
                  <c:v>0.21999999999999997</c:v>
                </c:pt>
                <c:pt idx="5">
                  <c:v>0.37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682990704"/>
        <c:axId val="1683429584"/>
      </c:barChart>
      <c:catAx>
        <c:axId val="168299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3429584"/>
        <c:crosses val="autoZero"/>
        <c:auto val="1"/>
        <c:lblAlgn val="ctr"/>
        <c:lblOffset val="100"/>
        <c:noMultiLvlLbl val="0"/>
      </c:catAx>
      <c:valAx>
        <c:axId val="168342958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682990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d-ID" sz="1400" baseline="0" dirty="0" smtClean="0"/>
              <a:t>Segmentasi huruf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5807508316069455"/>
          <c:y val="0.19163121839385208"/>
          <c:w val="0.53572315494356837"/>
          <c:h val="0.7305561790837273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Sheet1!$A$2:$A$4</c:f>
              <c:strCache>
                <c:ptCount val="3"/>
                <c:pt idx="0">
                  <c:v>Benar</c:v>
                </c:pt>
                <c:pt idx="1">
                  <c:v>Undersegmentasi</c:v>
                </c:pt>
                <c:pt idx="2">
                  <c:v>Oversegmentasi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74</c:v>
                </c:pt>
                <c:pt idx="1">
                  <c:v>21</c:v>
                </c:pt>
                <c:pt idx="2">
                  <c:v>5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d-ID" sz="1400" dirty="0" smtClean="0"/>
              <a:t>Klasifikasi</a:t>
            </a:r>
            <a:endParaRPr lang="id-ID" sz="1400" dirty="0"/>
          </a:p>
        </c:rich>
      </c:tx>
      <c:layout>
        <c:manualLayout>
          <c:xMode val="edge"/>
          <c:yMode val="edge"/>
          <c:x val="0.2077228687553235"/>
          <c:y val="4.24678857513555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879291189867793"/>
          <c:y val="0.18876640823676347"/>
          <c:w val="0.77950482353812545"/>
          <c:h val="0.7507865197344698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Benar</c:v>
                </c:pt>
                <c:pt idx="1">
                  <c:v>Salah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0.82</c:v>
                </c:pt>
                <c:pt idx="1">
                  <c:v>0.18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d-ID" sz="1800" dirty="0" smtClean="0"/>
              <a:t>Ekspektasi</a:t>
            </a:r>
            <a:endParaRPr lang="en-US" sz="18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165142144699972"/>
          <c:y val="0.14954754299964132"/>
          <c:w val="0.62328630152205322"/>
          <c:h val="0.6899318496250875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Benar</c:v>
                </c:pt>
                <c:pt idx="1">
                  <c:v>Salah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0.61</c:v>
                </c:pt>
                <c:pt idx="1">
                  <c:v>0.39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9985464578009851"/>
          <c:y val="0.86105590380378139"/>
          <c:w val="0.52582336530508955"/>
          <c:h val="0.1220134251114489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d-ID" dirty="0" smtClean="0"/>
              <a:t>Perolehan Hasil</a:t>
            </a:r>
            <a:endParaRPr lang="en-US" dirty="0"/>
          </a:p>
        </c:rich>
      </c:tx>
      <c:layout>
        <c:manualLayout>
          <c:xMode val="edge"/>
          <c:yMode val="edge"/>
          <c:x val="0.2297442097076933"/>
          <c:y val="1.8174404291535745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275024997222528"/>
          <c:y val="0"/>
          <c:w val="0.79368496093026697"/>
          <c:h val="1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Hasil Uji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</c:dPt>
          <c:dPt>
            <c:idx val="1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4F81BD"/>
                </a:solidFill>
                <a:round/>
              </a:ln>
              <a:effectLst>
                <a:outerShdw blurRad="50800" dist="38100" dir="2700000" algn="tl" rotWithShape="0">
                  <a:srgbClr val="4F81BD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Benar</c:v>
                </c:pt>
                <c:pt idx="1">
                  <c:v>Salah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48.3</c:v>
                </c:pt>
                <c:pt idx="1">
                  <c:v>51.7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spc="1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spc="1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spc="1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spc="1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9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pattFill prst="ltDn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9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pattFill prst="ltDn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0768AE-2FCF-465F-9B59-1C60AB6F679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6E3DC861-4E80-4F26-B8BA-06035EEB235A}">
      <dgm:prSet/>
      <dgm:spPr/>
      <dgm:t>
        <a:bodyPr/>
        <a:lstStyle/>
        <a:p>
          <a:pPr rtl="0"/>
          <a:r>
            <a:rPr lang="id-ID" dirty="0" smtClean="0"/>
            <a:t>OCR sangat praktikal</a:t>
          </a:r>
          <a:endParaRPr lang="id-ID" dirty="0"/>
        </a:p>
      </dgm:t>
    </dgm:pt>
    <dgm:pt modelId="{B3CD4503-C757-4FB0-86B1-A9E2ECB56310}" type="parTrans" cxnId="{AB4BF9E1-308C-45D5-B241-2CEC7E692449}">
      <dgm:prSet/>
      <dgm:spPr/>
      <dgm:t>
        <a:bodyPr/>
        <a:lstStyle/>
        <a:p>
          <a:endParaRPr lang="id-ID"/>
        </a:p>
      </dgm:t>
    </dgm:pt>
    <dgm:pt modelId="{BCCCA3D0-2540-4824-8768-7CDEE1AFC4FB}" type="sibTrans" cxnId="{AB4BF9E1-308C-45D5-B241-2CEC7E692449}">
      <dgm:prSet/>
      <dgm:spPr/>
      <dgm:t>
        <a:bodyPr/>
        <a:lstStyle/>
        <a:p>
          <a:endParaRPr lang="id-ID"/>
        </a:p>
      </dgm:t>
    </dgm:pt>
    <dgm:pt modelId="{C9FEC4A5-444B-4F31-BB4E-10244063C08A}">
      <dgm:prSet/>
      <dgm:spPr/>
      <dgm:t>
        <a:bodyPr/>
        <a:lstStyle/>
        <a:p>
          <a:pPr rtl="0"/>
          <a:r>
            <a:rPr lang="id-ID" dirty="0" smtClean="0"/>
            <a:t>50 bahasa</a:t>
          </a:r>
          <a:endParaRPr lang="id-ID" dirty="0"/>
        </a:p>
      </dgm:t>
    </dgm:pt>
    <dgm:pt modelId="{37984AE0-BA93-4BF6-9785-308251FF1C17}" type="parTrans" cxnId="{E956A782-9448-4D87-8AB0-34FEE5219A03}">
      <dgm:prSet/>
      <dgm:spPr/>
      <dgm:t>
        <a:bodyPr/>
        <a:lstStyle/>
        <a:p>
          <a:endParaRPr lang="id-ID"/>
        </a:p>
      </dgm:t>
    </dgm:pt>
    <dgm:pt modelId="{8C7E2D59-DCF1-40FD-B6D3-E1CC2BC7D37E}" type="sibTrans" cxnId="{E956A782-9448-4D87-8AB0-34FEE5219A03}">
      <dgm:prSet/>
      <dgm:spPr/>
      <dgm:t>
        <a:bodyPr/>
        <a:lstStyle/>
        <a:p>
          <a:endParaRPr lang="id-ID"/>
        </a:p>
      </dgm:t>
    </dgm:pt>
    <dgm:pt modelId="{766A6B06-C58E-432A-B108-1CD1A7F493BA}">
      <dgm:prSet/>
      <dgm:spPr/>
      <dgm:t>
        <a:bodyPr/>
        <a:lstStyle/>
        <a:p>
          <a:pPr rtl="0"/>
          <a:r>
            <a:rPr lang="id-ID" dirty="0" smtClean="0"/>
            <a:t>200 juta jiwa</a:t>
          </a:r>
          <a:endParaRPr lang="id-ID" dirty="0"/>
        </a:p>
      </dgm:t>
    </dgm:pt>
    <dgm:pt modelId="{53D654D1-787B-4863-99A2-9F3A387319CF}" type="parTrans" cxnId="{08E6B0A0-2219-4650-A757-AB9640E75924}">
      <dgm:prSet/>
      <dgm:spPr/>
      <dgm:t>
        <a:bodyPr/>
        <a:lstStyle/>
        <a:p>
          <a:endParaRPr lang="id-ID"/>
        </a:p>
      </dgm:t>
    </dgm:pt>
    <dgm:pt modelId="{41D30414-B394-4F44-A242-B2CD2E0D16A7}" type="sibTrans" cxnId="{08E6B0A0-2219-4650-A757-AB9640E75924}">
      <dgm:prSet/>
      <dgm:spPr/>
      <dgm:t>
        <a:bodyPr/>
        <a:lstStyle/>
        <a:p>
          <a:endParaRPr lang="id-ID"/>
        </a:p>
      </dgm:t>
    </dgm:pt>
    <dgm:pt modelId="{03A1E83F-1106-4871-9443-8A5AD9DD268E}">
      <dgm:prSet/>
      <dgm:spPr/>
      <dgm:t>
        <a:bodyPr/>
        <a:lstStyle/>
        <a:p>
          <a:pPr rtl="0"/>
          <a:r>
            <a:rPr lang="id-ID" dirty="0" smtClean="0"/>
            <a:t>Segmentasi minim</a:t>
          </a:r>
          <a:endParaRPr lang="id-ID" dirty="0"/>
        </a:p>
      </dgm:t>
    </dgm:pt>
    <dgm:pt modelId="{079BDE3D-532A-4F06-A717-2CAD6E94DBEB}" type="parTrans" cxnId="{384FC097-2504-41A9-95AC-71DE543A578A}">
      <dgm:prSet/>
      <dgm:spPr/>
      <dgm:t>
        <a:bodyPr/>
        <a:lstStyle/>
        <a:p>
          <a:endParaRPr lang="id-ID"/>
        </a:p>
      </dgm:t>
    </dgm:pt>
    <dgm:pt modelId="{1ED74712-8BEF-45EA-AE92-34F339536264}" type="sibTrans" cxnId="{384FC097-2504-41A9-95AC-71DE543A578A}">
      <dgm:prSet/>
      <dgm:spPr/>
      <dgm:t>
        <a:bodyPr/>
        <a:lstStyle/>
        <a:p>
          <a:endParaRPr lang="id-ID"/>
        </a:p>
      </dgm:t>
    </dgm:pt>
    <dgm:pt modelId="{F103BAB6-4B54-42B4-AA6E-1DCD3AB355DD}">
      <dgm:prSet/>
      <dgm:spPr/>
      <dgm:t>
        <a:bodyPr/>
        <a:lstStyle/>
        <a:p>
          <a:pPr rtl="0"/>
          <a:r>
            <a:rPr lang="id-ID" dirty="0" smtClean="0"/>
            <a:t>Tertinggal vs latin</a:t>
          </a:r>
          <a:endParaRPr lang="id-ID" dirty="0"/>
        </a:p>
      </dgm:t>
    </dgm:pt>
    <dgm:pt modelId="{8EA71529-B774-425A-8CA4-9325C4C0AF84}" type="parTrans" cxnId="{84D4C1A5-7FD2-4F88-B69D-2E825E17C9F2}">
      <dgm:prSet/>
      <dgm:spPr/>
      <dgm:t>
        <a:bodyPr/>
        <a:lstStyle/>
        <a:p>
          <a:endParaRPr lang="id-ID"/>
        </a:p>
      </dgm:t>
    </dgm:pt>
    <dgm:pt modelId="{7CC02EB6-0A8D-40D7-9C9A-D7A413E88E45}" type="sibTrans" cxnId="{84D4C1A5-7FD2-4F88-B69D-2E825E17C9F2}">
      <dgm:prSet/>
      <dgm:spPr/>
      <dgm:t>
        <a:bodyPr/>
        <a:lstStyle/>
        <a:p>
          <a:endParaRPr lang="id-ID"/>
        </a:p>
      </dgm:t>
    </dgm:pt>
    <dgm:pt modelId="{666195BA-EB30-45FC-AFDC-9C2DBEFF0A18}" type="pres">
      <dgm:prSet presAssocID="{550768AE-2FCF-465F-9B59-1C60AB6F679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BAE0F47F-130B-4F1C-9DF3-3AA1A9D7421B}" type="pres">
      <dgm:prSet presAssocID="{6E3DC861-4E80-4F26-B8BA-06035EEB235A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B4BAA56-11EE-499B-AAC9-991D2412F16E}" type="pres">
      <dgm:prSet presAssocID="{BCCCA3D0-2540-4824-8768-7CDEE1AFC4FB}" presName="sibTrans" presStyleCnt="0"/>
      <dgm:spPr/>
    </dgm:pt>
    <dgm:pt modelId="{77760D0C-5A82-4201-B9BB-0E375607B40D}" type="pres">
      <dgm:prSet presAssocID="{C9FEC4A5-444B-4F31-BB4E-10244063C08A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D01CF2C-9AE0-4D49-9BC4-4550BC204FC9}" type="pres">
      <dgm:prSet presAssocID="{8C7E2D59-DCF1-40FD-B6D3-E1CC2BC7D37E}" presName="sibTrans" presStyleCnt="0"/>
      <dgm:spPr/>
    </dgm:pt>
    <dgm:pt modelId="{D8DAEB9F-428A-4FB2-BA27-822731CB56AC}" type="pres">
      <dgm:prSet presAssocID="{766A6B06-C58E-432A-B108-1CD1A7F493B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7E42C9E-3659-4E1B-BCC0-D1398EC5E580}" type="pres">
      <dgm:prSet presAssocID="{41D30414-B394-4F44-A242-B2CD2E0D16A7}" presName="sibTrans" presStyleCnt="0"/>
      <dgm:spPr/>
    </dgm:pt>
    <dgm:pt modelId="{DB63A909-778E-4992-85D2-2AFC9467D664}" type="pres">
      <dgm:prSet presAssocID="{F103BAB6-4B54-42B4-AA6E-1DCD3AB355D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E3096C7-401F-4BAA-A92A-C159DC2ED86D}" type="pres">
      <dgm:prSet presAssocID="{7CC02EB6-0A8D-40D7-9C9A-D7A413E88E45}" presName="sibTrans" presStyleCnt="0"/>
      <dgm:spPr/>
    </dgm:pt>
    <dgm:pt modelId="{796ADF2B-7F1C-46CE-8F33-5181F73F0B43}" type="pres">
      <dgm:prSet presAssocID="{03A1E83F-1106-4871-9443-8A5AD9DD268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84D4C1A5-7FD2-4F88-B69D-2E825E17C9F2}" srcId="{550768AE-2FCF-465F-9B59-1C60AB6F679E}" destId="{F103BAB6-4B54-42B4-AA6E-1DCD3AB355DD}" srcOrd="3" destOrd="0" parTransId="{8EA71529-B774-425A-8CA4-9325C4C0AF84}" sibTransId="{7CC02EB6-0A8D-40D7-9C9A-D7A413E88E45}"/>
    <dgm:cxn modelId="{2E1E85E7-0916-4C15-BBB0-DD80843A6052}" type="presOf" srcId="{550768AE-2FCF-465F-9B59-1C60AB6F679E}" destId="{666195BA-EB30-45FC-AFDC-9C2DBEFF0A18}" srcOrd="0" destOrd="0" presId="urn:microsoft.com/office/officeart/2005/8/layout/default"/>
    <dgm:cxn modelId="{08E6B0A0-2219-4650-A757-AB9640E75924}" srcId="{550768AE-2FCF-465F-9B59-1C60AB6F679E}" destId="{766A6B06-C58E-432A-B108-1CD1A7F493BA}" srcOrd="2" destOrd="0" parTransId="{53D654D1-787B-4863-99A2-9F3A387319CF}" sibTransId="{41D30414-B394-4F44-A242-B2CD2E0D16A7}"/>
    <dgm:cxn modelId="{C83C25D1-2768-4996-BCFE-44A08EDF471A}" type="presOf" srcId="{766A6B06-C58E-432A-B108-1CD1A7F493BA}" destId="{D8DAEB9F-428A-4FB2-BA27-822731CB56AC}" srcOrd="0" destOrd="0" presId="urn:microsoft.com/office/officeart/2005/8/layout/default"/>
    <dgm:cxn modelId="{384FC097-2504-41A9-95AC-71DE543A578A}" srcId="{550768AE-2FCF-465F-9B59-1C60AB6F679E}" destId="{03A1E83F-1106-4871-9443-8A5AD9DD268E}" srcOrd="4" destOrd="0" parTransId="{079BDE3D-532A-4F06-A717-2CAD6E94DBEB}" sibTransId="{1ED74712-8BEF-45EA-AE92-34F339536264}"/>
    <dgm:cxn modelId="{C34E918F-3E2E-47ED-9E03-AAAC0B2A3031}" type="presOf" srcId="{6E3DC861-4E80-4F26-B8BA-06035EEB235A}" destId="{BAE0F47F-130B-4F1C-9DF3-3AA1A9D7421B}" srcOrd="0" destOrd="0" presId="urn:microsoft.com/office/officeart/2005/8/layout/default"/>
    <dgm:cxn modelId="{C1CF0646-BF1C-401D-882E-8B1CF55363C0}" type="presOf" srcId="{C9FEC4A5-444B-4F31-BB4E-10244063C08A}" destId="{77760D0C-5A82-4201-B9BB-0E375607B40D}" srcOrd="0" destOrd="0" presId="urn:microsoft.com/office/officeart/2005/8/layout/default"/>
    <dgm:cxn modelId="{00322526-915A-4C6A-BF93-30CCB2DE60A7}" type="presOf" srcId="{F103BAB6-4B54-42B4-AA6E-1DCD3AB355DD}" destId="{DB63A909-778E-4992-85D2-2AFC9467D664}" srcOrd="0" destOrd="0" presId="urn:microsoft.com/office/officeart/2005/8/layout/default"/>
    <dgm:cxn modelId="{AB4BF9E1-308C-45D5-B241-2CEC7E692449}" srcId="{550768AE-2FCF-465F-9B59-1C60AB6F679E}" destId="{6E3DC861-4E80-4F26-B8BA-06035EEB235A}" srcOrd="0" destOrd="0" parTransId="{B3CD4503-C757-4FB0-86B1-A9E2ECB56310}" sibTransId="{BCCCA3D0-2540-4824-8768-7CDEE1AFC4FB}"/>
    <dgm:cxn modelId="{E956A782-9448-4D87-8AB0-34FEE5219A03}" srcId="{550768AE-2FCF-465F-9B59-1C60AB6F679E}" destId="{C9FEC4A5-444B-4F31-BB4E-10244063C08A}" srcOrd="1" destOrd="0" parTransId="{37984AE0-BA93-4BF6-9785-308251FF1C17}" sibTransId="{8C7E2D59-DCF1-40FD-B6D3-E1CC2BC7D37E}"/>
    <dgm:cxn modelId="{8F355C7C-B5BD-4138-9CCC-EB70AC4EED9C}" type="presOf" srcId="{03A1E83F-1106-4871-9443-8A5AD9DD268E}" destId="{796ADF2B-7F1C-46CE-8F33-5181F73F0B43}" srcOrd="0" destOrd="0" presId="urn:microsoft.com/office/officeart/2005/8/layout/default"/>
    <dgm:cxn modelId="{5A2E423B-D791-4954-B4C4-53BFA8123529}" type="presParOf" srcId="{666195BA-EB30-45FC-AFDC-9C2DBEFF0A18}" destId="{BAE0F47F-130B-4F1C-9DF3-3AA1A9D7421B}" srcOrd="0" destOrd="0" presId="urn:microsoft.com/office/officeart/2005/8/layout/default"/>
    <dgm:cxn modelId="{26B55385-A1FA-4C11-B012-08C7713056C3}" type="presParOf" srcId="{666195BA-EB30-45FC-AFDC-9C2DBEFF0A18}" destId="{8B4BAA56-11EE-499B-AAC9-991D2412F16E}" srcOrd="1" destOrd="0" presId="urn:microsoft.com/office/officeart/2005/8/layout/default"/>
    <dgm:cxn modelId="{D581AF74-87CF-427A-BC68-6D5AF094B431}" type="presParOf" srcId="{666195BA-EB30-45FC-AFDC-9C2DBEFF0A18}" destId="{77760D0C-5A82-4201-B9BB-0E375607B40D}" srcOrd="2" destOrd="0" presId="urn:microsoft.com/office/officeart/2005/8/layout/default"/>
    <dgm:cxn modelId="{67F4F82F-5760-44C3-8D3C-D7B4AF1A500A}" type="presParOf" srcId="{666195BA-EB30-45FC-AFDC-9C2DBEFF0A18}" destId="{CD01CF2C-9AE0-4D49-9BC4-4550BC204FC9}" srcOrd="3" destOrd="0" presId="urn:microsoft.com/office/officeart/2005/8/layout/default"/>
    <dgm:cxn modelId="{4E85ABBA-0595-4C5B-BDA0-185CF76771F3}" type="presParOf" srcId="{666195BA-EB30-45FC-AFDC-9C2DBEFF0A18}" destId="{D8DAEB9F-428A-4FB2-BA27-822731CB56AC}" srcOrd="4" destOrd="0" presId="urn:microsoft.com/office/officeart/2005/8/layout/default"/>
    <dgm:cxn modelId="{C2C8F956-F0F1-45E1-BE11-DE528C0F611A}" type="presParOf" srcId="{666195BA-EB30-45FC-AFDC-9C2DBEFF0A18}" destId="{07E42C9E-3659-4E1B-BCC0-D1398EC5E580}" srcOrd="5" destOrd="0" presId="urn:microsoft.com/office/officeart/2005/8/layout/default"/>
    <dgm:cxn modelId="{3D1615C3-DF88-4805-9BFC-8E963E297F0B}" type="presParOf" srcId="{666195BA-EB30-45FC-AFDC-9C2DBEFF0A18}" destId="{DB63A909-778E-4992-85D2-2AFC9467D664}" srcOrd="6" destOrd="0" presId="urn:microsoft.com/office/officeart/2005/8/layout/default"/>
    <dgm:cxn modelId="{4F805399-29AD-4A88-B6E5-F26A1D0BA5F9}" type="presParOf" srcId="{666195BA-EB30-45FC-AFDC-9C2DBEFF0A18}" destId="{5E3096C7-401F-4BAA-A92A-C159DC2ED86D}" srcOrd="7" destOrd="0" presId="urn:microsoft.com/office/officeart/2005/8/layout/default"/>
    <dgm:cxn modelId="{DD5CC361-E5A7-44D4-86F6-C2F8945F81B5}" type="presParOf" srcId="{666195BA-EB30-45FC-AFDC-9C2DBEFF0A18}" destId="{796ADF2B-7F1C-46CE-8F33-5181F73F0B43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DD9194-CA05-4023-91AE-58B6E2D222CB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id-ID"/>
        </a:p>
      </dgm:t>
    </dgm:pt>
    <dgm:pt modelId="{4753A9D5-F9E1-4A07-AD69-A430D9263A13}">
      <dgm:prSet/>
      <dgm:spPr/>
      <dgm:t>
        <a:bodyPr/>
        <a:lstStyle/>
        <a:p>
          <a:pPr rtl="0"/>
          <a:r>
            <a:rPr lang="id-ID" dirty="0" smtClean="0"/>
            <a:t>Skema hubungan komponen</a:t>
          </a:r>
          <a:endParaRPr lang="id-ID" dirty="0"/>
        </a:p>
      </dgm:t>
    </dgm:pt>
    <dgm:pt modelId="{E50CDDA0-D4E5-4034-97F2-CFF80AAE7B4A}" type="parTrans" cxnId="{A189EA5E-817D-4B1A-9A13-E4F20938EE39}">
      <dgm:prSet/>
      <dgm:spPr/>
      <dgm:t>
        <a:bodyPr/>
        <a:lstStyle/>
        <a:p>
          <a:endParaRPr lang="id-ID"/>
        </a:p>
      </dgm:t>
    </dgm:pt>
    <dgm:pt modelId="{6B87A616-B656-49B1-AC6B-1D475FBD43EB}" type="sibTrans" cxnId="{A189EA5E-817D-4B1A-9A13-E4F20938EE39}">
      <dgm:prSet/>
      <dgm:spPr/>
      <dgm:t>
        <a:bodyPr/>
        <a:lstStyle/>
        <a:p>
          <a:endParaRPr lang="id-ID"/>
        </a:p>
      </dgm:t>
    </dgm:pt>
    <dgm:pt modelId="{D6CF4610-2C54-4998-9121-D578BBD15B6B}">
      <dgm:prSet/>
      <dgm:spPr/>
      <dgm:t>
        <a:bodyPr/>
        <a:lstStyle/>
        <a:p>
          <a:pPr rtl="0"/>
          <a:r>
            <a:rPr lang="id-ID" dirty="0" smtClean="0"/>
            <a:t>Kinerja</a:t>
          </a:r>
          <a:endParaRPr lang="id-ID" dirty="0"/>
        </a:p>
      </dgm:t>
    </dgm:pt>
    <dgm:pt modelId="{98633F0A-6F0D-47A7-A1D4-27C5B94809F3}" type="parTrans" cxnId="{D902E6BE-BB26-487F-85CB-15D2496D515C}">
      <dgm:prSet/>
      <dgm:spPr/>
      <dgm:t>
        <a:bodyPr/>
        <a:lstStyle/>
        <a:p>
          <a:endParaRPr lang="id-ID"/>
        </a:p>
      </dgm:t>
    </dgm:pt>
    <dgm:pt modelId="{EF1E3FD6-4481-440C-9A49-42AC6680DDCC}" type="sibTrans" cxnId="{D902E6BE-BB26-487F-85CB-15D2496D515C}">
      <dgm:prSet/>
      <dgm:spPr/>
      <dgm:t>
        <a:bodyPr/>
        <a:lstStyle/>
        <a:p>
          <a:endParaRPr lang="id-ID"/>
        </a:p>
      </dgm:t>
    </dgm:pt>
    <dgm:pt modelId="{51CD6D9E-ADD5-47C5-8C75-40424F4A294B}">
      <dgm:prSet/>
      <dgm:spPr/>
      <dgm:t>
        <a:bodyPr/>
        <a:lstStyle/>
        <a:p>
          <a:pPr rtl="0"/>
          <a:r>
            <a:rPr lang="id-ID" dirty="0" smtClean="0"/>
            <a:t>Segmentasi yg mendukung</a:t>
          </a:r>
          <a:endParaRPr lang="id-ID" dirty="0"/>
        </a:p>
      </dgm:t>
    </dgm:pt>
    <dgm:pt modelId="{5889B68C-BD94-42A3-8059-ED6030A9760B}" type="parTrans" cxnId="{8D9439F2-1D2D-4655-822C-B7BEA39F3B49}">
      <dgm:prSet/>
      <dgm:spPr/>
      <dgm:t>
        <a:bodyPr/>
        <a:lstStyle/>
        <a:p>
          <a:endParaRPr lang="en-US"/>
        </a:p>
      </dgm:t>
    </dgm:pt>
    <dgm:pt modelId="{D8C8C74D-1D43-47E7-8D70-E548DB5F8FFF}" type="sibTrans" cxnId="{8D9439F2-1D2D-4655-822C-B7BEA39F3B49}">
      <dgm:prSet/>
      <dgm:spPr/>
      <dgm:t>
        <a:bodyPr/>
        <a:lstStyle/>
        <a:p>
          <a:endParaRPr lang="en-US"/>
        </a:p>
      </dgm:t>
    </dgm:pt>
    <dgm:pt modelId="{FE3D2E5C-1806-4D24-8A9C-C4674787C441}" type="pres">
      <dgm:prSet presAssocID="{3BDD9194-CA05-4023-91AE-58B6E2D222C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47A44A67-1115-4EBF-B5E0-6A0D3D2A7FDE}" type="pres">
      <dgm:prSet presAssocID="{4753A9D5-F9E1-4A07-AD69-A430D9263A13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C2D3C0B-A143-46AE-8B86-67EF00C9F64D}" type="pres">
      <dgm:prSet presAssocID="{6B87A616-B656-49B1-AC6B-1D475FBD43EB}" presName="spacer" presStyleCnt="0"/>
      <dgm:spPr/>
    </dgm:pt>
    <dgm:pt modelId="{AF069D89-DF3C-4D83-B0F7-A2542A058AC1}" type="pres">
      <dgm:prSet presAssocID="{51CD6D9E-ADD5-47C5-8C75-40424F4A294B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0AACC3-0854-4CB6-9CCE-44F1BF415D98}" type="pres">
      <dgm:prSet presAssocID="{D8C8C74D-1D43-47E7-8D70-E548DB5F8FFF}" presName="spacer" presStyleCnt="0"/>
      <dgm:spPr/>
    </dgm:pt>
    <dgm:pt modelId="{2C986C09-B5A5-4CFD-B7E9-7CDA1E218625}" type="pres">
      <dgm:prSet presAssocID="{D6CF4610-2C54-4998-9121-D578BBD15B6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3F3CF098-ABC4-4C94-82D6-5DBA2A3B8A78}" type="presOf" srcId="{51CD6D9E-ADD5-47C5-8C75-40424F4A294B}" destId="{AF069D89-DF3C-4D83-B0F7-A2542A058AC1}" srcOrd="0" destOrd="0" presId="urn:microsoft.com/office/officeart/2005/8/layout/vList2"/>
    <dgm:cxn modelId="{A189EA5E-817D-4B1A-9A13-E4F20938EE39}" srcId="{3BDD9194-CA05-4023-91AE-58B6E2D222CB}" destId="{4753A9D5-F9E1-4A07-AD69-A430D9263A13}" srcOrd="0" destOrd="0" parTransId="{E50CDDA0-D4E5-4034-97F2-CFF80AAE7B4A}" sibTransId="{6B87A616-B656-49B1-AC6B-1D475FBD43EB}"/>
    <dgm:cxn modelId="{D902E6BE-BB26-487F-85CB-15D2496D515C}" srcId="{3BDD9194-CA05-4023-91AE-58B6E2D222CB}" destId="{D6CF4610-2C54-4998-9121-D578BBD15B6B}" srcOrd="2" destOrd="0" parTransId="{98633F0A-6F0D-47A7-A1D4-27C5B94809F3}" sibTransId="{EF1E3FD6-4481-440C-9A49-42AC6680DDCC}"/>
    <dgm:cxn modelId="{8D9439F2-1D2D-4655-822C-B7BEA39F3B49}" srcId="{3BDD9194-CA05-4023-91AE-58B6E2D222CB}" destId="{51CD6D9E-ADD5-47C5-8C75-40424F4A294B}" srcOrd="1" destOrd="0" parTransId="{5889B68C-BD94-42A3-8059-ED6030A9760B}" sibTransId="{D8C8C74D-1D43-47E7-8D70-E548DB5F8FFF}"/>
    <dgm:cxn modelId="{797EEA4C-1D2F-4F45-991F-A9364672F5DB}" type="presOf" srcId="{D6CF4610-2C54-4998-9121-D578BBD15B6B}" destId="{2C986C09-B5A5-4CFD-B7E9-7CDA1E218625}" srcOrd="0" destOrd="0" presId="urn:microsoft.com/office/officeart/2005/8/layout/vList2"/>
    <dgm:cxn modelId="{22AC172E-39BB-4DE8-A503-98260B8F2F39}" type="presOf" srcId="{3BDD9194-CA05-4023-91AE-58B6E2D222CB}" destId="{FE3D2E5C-1806-4D24-8A9C-C4674787C441}" srcOrd="0" destOrd="0" presId="urn:microsoft.com/office/officeart/2005/8/layout/vList2"/>
    <dgm:cxn modelId="{40E7BDCE-D046-4AF4-B90E-E73B315EC98D}" type="presOf" srcId="{4753A9D5-F9E1-4A07-AD69-A430D9263A13}" destId="{47A44A67-1115-4EBF-B5E0-6A0D3D2A7FDE}" srcOrd="0" destOrd="0" presId="urn:microsoft.com/office/officeart/2005/8/layout/vList2"/>
    <dgm:cxn modelId="{29EF0019-FEBB-4619-B448-99B5479D95D6}" type="presParOf" srcId="{FE3D2E5C-1806-4D24-8A9C-C4674787C441}" destId="{47A44A67-1115-4EBF-B5E0-6A0D3D2A7FDE}" srcOrd="0" destOrd="0" presId="urn:microsoft.com/office/officeart/2005/8/layout/vList2"/>
    <dgm:cxn modelId="{063E0682-3B0E-4753-B898-A2B913197BA3}" type="presParOf" srcId="{FE3D2E5C-1806-4D24-8A9C-C4674787C441}" destId="{CC2D3C0B-A143-46AE-8B86-67EF00C9F64D}" srcOrd="1" destOrd="0" presId="urn:microsoft.com/office/officeart/2005/8/layout/vList2"/>
    <dgm:cxn modelId="{8E94BA9B-4598-486C-A490-885C26C03E63}" type="presParOf" srcId="{FE3D2E5C-1806-4D24-8A9C-C4674787C441}" destId="{AF069D89-DF3C-4D83-B0F7-A2542A058AC1}" srcOrd="2" destOrd="0" presId="urn:microsoft.com/office/officeart/2005/8/layout/vList2"/>
    <dgm:cxn modelId="{06ED69F7-DCA7-4159-97D4-099D233F0112}" type="presParOf" srcId="{FE3D2E5C-1806-4D24-8A9C-C4674787C441}" destId="{350AACC3-0854-4CB6-9CCE-44F1BF415D98}" srcOrd="3" destOrd="0" presId="urn:microsoft.com/office/officeart/2005/8/layout/vList2"/>
    <dgm:cxn modelId="{1CE12CDA-679C-420C-B0AA-7D5C62D1EB76}" type="presParOf" srcId="{FE3D2E5C-1806-4D24-8A9C-C4674787C441}" destId="{2C986C09-B5A5-4CFD-B7E9-7CDA1E21862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E330D6-CA6B-49B2-9FB0-C20F9AAECDFA}" type="doc">
      <dgm:prSet loTypeId="urn:microsoft.com/office/officeart/2005/8/layout/chevron1" loCatId="process" qsTypeId="urn:microsoft.com/office/officeart/2005/8/quickstyle/simple1" qsCatId="simple" csTypeId="urn:microsoft.com/office/officeart/2005/8/colors/accent1_1" csCatId="accent1" phldr="1"/>
      <dgm:spPr/>
    </dgm:pt>
    <dgm:pt modelId="{02AF2D3E-59CA-4554-8095-0E255342E92C}">
      <dgm:prSet phldrT="[Text]"/>
      <dgm:spPr/>
      <dgm:t>
        <a:bodyPr/>
        <a:lstStyle/>
        <a:p>
          <a:r>
            <a:rPr lang="en-US"/>
            <a:t>Praproses</a:t>
          </a:r>
        </a:p>
      </dgm:t>
    </dgm:pt>
    <dgm:pt modelId="{1DC20C5A-C0C6-41E8-AC6E-CA38838DFC70}" type="parTrans" cxnId="{AE12FCEF-D66E-4A82-94E2-A3FAA99A0050}">
      <dgm:prSet/>
      <dgm:spPr/>
      <dgm:t>
        <a:bodyPr/>
        <a:lstStyle/>
        <a:p>
          <a:endParaRPr lang="en-US"/>
        </a:p>
      </dgm:t>
    </dgm:pt>
    <dgm:pt modelId="{60E6E165-1B98-43C2-B212-0D10E6E278F3}" type="sibTrans" cxnId="{AE12FCEF-D66E-4A82-94E2-A3FAA99A0050}">
      <dgm:prSet/>
      <dgm:spPr/>
      <dgm:t>
        <a:bodyPr/>
        <a:lstStyle/>
        <a:p>
          <a:endParaRPr lang="en-US"/>
        </a:p>
      </dgm:t>
    </dgm:pt>
    <dgm:pt modelId="{71E8977F-8CFE-4B42-A441-CB4D2952E80B}">
      <dgm:prSet phldrT="[Text]"/>
      <dgm:spPr/>
      <dgm:t>
        <a:bodyPr/>
        <a:lstStyle/>
        <a:p>
          <a:r>
            <a:rPr lang="en-US"/>
            <a:t>Segmentasi</a:t>
          </a:r>
        </a:p>
      </dgm:t>
    </dgm:pt>
    <dgm:pt modelId="{79839BC3-65DE-4EAF-841F-5594B05324A5}" type="parTrans" cxnId="{70161EDE-B6E1-4306-8A23-F9E20D7AB762}">
      <dgm:prSet/>
      <dgm:spPr/>
      <dgm:t>
        <a:bodyPr/>
        <a:lstStyle/>
        <a:p>
          <a:endParaRPr lang="en-US"/>
        </a:p>
      </dgm:t>
    </dgm:pt>
    <dgm:pt modelId="{6D6BB22A-0E33-4ED6-A963-36AF0004B172}" type="sibTrans" cxnId="{70161EDE-B6E1-4306-8A23-F9E20D7AB762}">
      <dgm:prSet/>
      <dgm:spPr/>
      <dgm:t>
        <a:bodyPr/>
        <a:lstStyle/>
        <a:p>
          <a:endParaRPr lang="en-US"/>
        </a:p>
      </dgm:t>
    </dgm:pt>
    <dgm:pt modelId="{BE06C290-0551-4476-859B-AB561C6D928B}">
      <dgm:prSet phldrT="[Text]"/>
      <dgm:spPr/>
      <dgm:t>
        <a:bodyPr/>
        <a:lstStyle/>
        <a:p>
          <a:r>
            <a:rPr lang="en-US"/>
            <a:t>Representasi</a:t>
          </a:r>
        </a:p>
      </dgm:t>
    </dgm:pt>
    <dgm:pt modelId="{9CF6DCC9-F7B8-4FBA-AEF2-05319E6A8991}" type="parTrans" cxnId="{9854D445-ED99-421E-B241-8A63BAAF4D53}">
      <dgm:prSet/>
      <dgm:spPr/>
      <dgm:t>
        <a:bodyPr/>
        <a:lstStyle/>
        <a:p>
          <a:endParaRPr lang="en-US"/>
        </a:p>
      </dgm:t>
    </dgm:pt>
    <dgm:pt modelId="{19F635D1-AE40-4A8E-B380-295A87A77B9C}" type="sibTrans" cxnId="{9854D445-ED99-421E-B241-8A63BAAF4D53}">
      <dgm:prSet/>
      <dgm:spPr/>
      <dgm:t>
        <a:bodyPr/>
        <a:lstStyle/>
        <a:p>
          <a:endParaRPr lang="en-US"/>
        </a:p>
      </dgm:t>
    </dgm:pt>
    <dgm:pt modelId="{6EF9205D-C96A-4CD7-889D-C8FEE89E8E27}">
      <dgm:prSet phldrT="[Text]"/>
      <dgm:spPr/>
      <dgm:t>
        <a:bodyPr/>
        <a:lstStyle/>
        <a:p>
          <a:r>
            <a:rPr lang="en-US"/>
            <a:t>Pelatihan dan Pengenalan</a:t>
          </a:r>
        </a:p>
      </dgm:t>
    </dgm:pt>
    <dgm:pt modelId="{50A9B055-B619-4A08-9FAE-A04D04C03179}" type="parTrans" cxnId="{D1DCFBC6-0998-403B-B23C-93C94EA40F7F}">
      <dgm:prSet/>
      <dgm:spPr/>
      <dgm:t>
        <a:bodyPr/>
        <a:lstStyle/>
        <a:p>
          <a:endParaRPr lang="en-US"/>
        </a:p>
      </dgm:t>
    </dgm:pt>
    <dgm:pt modelId="{9C9A3693-A0DB-4981-8421-73ECF524A375}" type="sibTrans" cxnId="{D1DCFBC6-0998-403B-B23C-93C94EA40F7F}">
      <dgm:prSet/>
      <dgm:spPr/>
      <dgm:t>
        <a:bodyPr/>
        <a:lstStyle/>
        <a:p>
          <a:endParaRPr lang="en-US"/>
        </a:p>
      </dgm:t>
    </dgm:pt>
    <dgm:pt modelId="{818A4996-F7FA-4323-991A-30237055B0FF}">
      <dgm:prSet phldrT="[Text]"/>
      <dgm:spPr/>
      <dgm:t>
        <a:bodyPr/>
        <a:lstStyle/>
        <a:p>
          <a:r>
            <a:rPr lang="en-US"/>
            <a:t>Pascaproses</a:t>
          </a:r>
        </a:p>
      </dgm:t>
    </dgm:pt>
    <dgm:pt modelId="{9F30EAE1-CD32-4471-947A-5C65AA613A44}" type="parTrans" cxnId="{F61B07EA-DC9B-4C27-82C5-014A6E6B1261}">
      <dgm:prSet/>
      <dgm:spPr/>
      <dgm:t>
        <a:bodyPr/>
        <a:lstStyle/>
        <a:p>
          <a:endParaRPr lang="en-US"/>
        </a:p>
      </dgm:t>
    </dgm:pt>
    <dgm:pt modelId="{D8731C88-8529-4F79-ADF3-D6108EEF74C7}" type="sibTrans" cxnId="{F61B07EA-DC9B-4C27-82C5-014A6E6B1261}">
      <dgm:prSet/>
      <dgm:spPr/>
      <dgm:t>
        <a:bodyPr/>
        <a:lstStyle/>
        <a:p>
          <a:endParaRPr lang="en-US"/>
        </a:p>
      </dgm:t>
    </dgm:pt>
    <dgm:pt modelId="{C7547D45-B789-49D4-9C83-BB88D66B1819}" type="pres">
      <dgm:prSet presAssocID="{E4E330D6-CA6B-49B2-9FB0-C20F9AAECDFA}" presName="Name0" presStyleCnt="0">
        <dgm:presLayoutVars>
          <dgm:dir/>
          <dgm:animLvl val="lvl"/>
          <dgm:resizeHandles val="exact"/>
        </dgm:presLayoutVars>
      </dgm:prSet>
      <dgm:spPr/>
    </dgm:pt>
    <dgm:pt modelId="{58EACD16-F204-4EDC-B933-EF26B4A55654}" type="pres">
      <dgm:prSet presAssocID="{02AF2D3E-59CA-4554-8095-0E255342E92C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F6BA02-224C-4562-A8EE-3D595F3D2AC3}" type="pres">
      <dgm:prSet presAssocID="{60E6E165-1B98-43C2-B212-0D10E6E278F3}" presName="parTxOnlySpace" presStyleCnt="0"/>
      <dgm:spPr/>
    </dgm:pt>
    <dgm:pt modelId="{D0602149-0E6A-4597-8459-579BFAEB7F94}" type="pres">
      <dgm:prSet presAssocID="{71E8977F-8CFE-4B42-A441-CB4D2952E80B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CB45F8-30FF-4E49-B609-8888D4F9A344}" type="pres">
      <dgm:prSet presAssocID="{6D6BB22A-0E33-4ED6-A963-36AF0004B172}" presName="parTxOnlySpace" presStyleCnt="0"/>
      <dgm:spPr/>
    </dgm:pt>
    <dgm:pt modelId="{DF4FC9E0-D4F6-487D-844A-294B6252E6A7}" type="pres">
      <dgm:prSet presAssocID="{BE06C290-0551-4476-859B-AB561C6D928B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AA26B3-98F6-46E7-9D63-862EF89CC691}" type="pres">
      <dgm:prSet presAssocID="{19F635D1-AE40-4A8E-B380-295A87A77B9C}" presName="parTxOnlySpace" presStyleCnt="0"/>
      <dgm:spPr/>
    </dgm:pt>
    <dgm:pt modelId="{CA096B14-A142-461E-AFDC-BC5E56285220}" type="pres">
      <dgm:prSet presAssocID="{6EF9205D-C96A-4CD7-889D-C8FEE89E8E27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0A9313-700B-4C14-8397-91AD559F88F5}" type="pres">
      <dgm:prSet presAssocID="{9C9A3693-A0DB-4981-8421-73ECF524A375}" presName="parTxOnlySpace" presStyleCnt="0"/>
      <dgm:spPr/>
    </dgm:pt>
    <dgm:pt modelId="{96D4B915-3A3F-4939-A79D-ABC3A35A1715}" type="pres">
      <dgm:prSet presAssocID="{818A4996-F7FA-4323-991A-30237055B0FF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E5D895E-4D14-49E9-A45C-4D71A77EBC63}" type="presOf" srcId="{BE06C290-0551-4476-859B-AB561C6D928B}" destId="{DF4FC9E0-D4F6-487D-844A-294B6252E6A7}" srcOrd="0" destOrd="0" presId="urn:microsoft.com/office/officeart/2005/8/layout/chevron1"/>
    <dgm:cxn modelId="{87B4BF64-55FA-40FE-AC26-6D66A595C0C2}" type="presOf" srcId="{818A4996-F7FA-4323-991A-30237055B0FF}" destId="{96D4B915-3A3F-4939-A79D-ABC3A35A1715}" srcOrd="0" destOrd="0" presId="urn:microsoft.com/office/officeart/2005/8/layout/chevron1"/>
    <dgm:cxn modelId="{B3233A7B-0630-4048-A321-033FA2E46A1C}" type="presOf" srcId="{02AF2D3E-59CA-4554-8095-0E255342E92C}" destId="{58EACD16-F204-4EDC-B933-EF26B4A55654}" srcOrd="0" destOrd="0" presId="urn:microsoft.com/office/officeart/2005/8/layout/chevron1"/>
    <dgm:cxn modelId="{AE12FCEF-D66E-4A82-94E2-A3FAA99A0050}" srcId="{E4E330D6-CA6B-49B2-9FB0-C20F9AAECDFA}" destId="{02AF2D3E-59CA-4554-8095-0E255342E92C}" srcOrd="0" destOrd="0" parTransId="{1DC20C5A-C0C6-41E8-AC6E-CA38838DFC70}" sibTransId="{60E6E165-1B98-43C2-B212-0D10E6E278F3}"/>
    <dgm:cxn modelId="{9854D445-ED99-421E-B241-8A63BAAF4D53}" srcId="{E4E330D6-CA6B-49B2-9FB0-C20F9AAECDFA}" destId="{BE06C290-0551-4476-859B-AB561C6D928B}" srcOrd="2" destOrd="0" parTransId="{9CF6DCC9-F7B8-4FBA-AEF2-05319E6A8991}" sibTransId="{19F635D1-AE40-4A8E-B380-295A87A77B9C}"/>
    <dgm:cxn modelId="{B74C2353-6E33-457D-84D2-D02BCB509F5D}" type="presOf" srcId="{E4E330D6-CA6B-49B2-9FB0-C20F9AAECDFA}" destId="{C7547D45-B789-49D4-9C83-BB88D66B1819}" srcOrd="0" destOrd="0" presId="urn:microsoft.com/office/officeart/2005/8/layout/chevron1"/>
    <dgm:cxn modelId="{EA2308AC-8021-4F3F-923E-F1332C7E3B5B}" type="presOf" srcId="{6EF9205D-C96A-4CD7-889D-C8FEE89E8E27}" destId="{CA096B14-A142-461E-AFDC-BC5E56285220}" srcOrd="0" destOrd="0" presId="urn:microsoft.com/office/officeart/2005/8/layout/chevron1"/>
    <dgm:cxn modelId="{D1DCFBC6-0998-403B-B23C-93C94EA40F7F}" srcId="{E4E330D6-CA6B-49B2-9FB0-C20F9AAECDFA}" destId="{6EF9205D-C96A-4CD7-889D-C8FEE89E8E27}" srcOrd="3" destOrd="0" parTransId="{50A9B055-B619-4A08-9FAE-A04D04C03179}" sibTransId="{9C9A3693-A0DB-4981-8421-73ECF524A375}"/>
    <dgm:cxn modelId="{F61B07EA-DC9B-4C27-82C5-014A6E6B1261}" srcId="{E4E330D6-CA6B-49B2-9FB0-C20F9AAECDFA}" destId="{818A4996-F7FA-4323-991A-30237055B0FF}" srcOrd="4" destOrd="0" parTransId="{9F30EAE1-CD32-4471-947A-5C65AA613A44}" sibTransId="{D8731C88-8529-4F79-ADF3-D6108EEF74C7}"/>
    <dgm:cxn modelId="{B7EC53FA-A47F-4403-ADB5-8611F4A5084B}" type="presOf" srcId="{71E8977F-8CFE-4B42-A441-CB4D2952E80B}" destId="{D0602149-0E6A-4597-8459-579BFAEB7F94}" srcOrd="0" destOrd="0" presId="urn:microsoft.com/office/officeart/2005/8/layout/chevron1"/>
    <dgm:cxn modelId="{70161EDE-B6E1-4306-8A23-F9E20D7AB762}" srcId="{E4E330D6-CA6B-49B2-9FB0-C20F9AAECDFA}" destId="{71E8977F-8CFE-4B42-A441-CB4D2952E80B}" srcOrd="1" destOrd="0" parTransId="{79839BC3-65DE-4EAF-841F-5594B05324A5}" sibTransId="{6D6BB22A-0E33-4ED6-A963-36AF0004B172}"/>
    <dgm:cxn modelId="{89716167-6922-46DE-9E9E-7F9923A67F25}" type="presParOf" srcId="{C7547D45-B789-49D4-9C83-BB88D66B1819}" destId="{58EACD16-F204-4EDC-B933-EF26B4A55654}" srcOrd="0" destOrd="0" presId="urn:microsoft.com/office/officeart/2005/8/layout/chevron1"/>
    <dgm:cxn modelId="{1EFE34AF-7510-426F-A99F-83C326ACFD15}" type="presParOf" srcId="{C7547D45-B789-49D4-9C83-BB88D66B1819}" destId="{2BF6BA02-224C-4562-A8EE-3D595F3D2AC3}" srcOrd="1" destOrd="0" presId="urn:microsoft.com/office/officeart/2005/8/layout/chevron1"/>
    <dgm:cxn modelId="{D8421062-1127-413E-82AE-392A50BB11BA}" type="presParOf" srcId="{C7547D45-B789-49D4-9C83-BB88D66B1819}" destId="{D0602149-0E6A-4597-8459-579BFAEB7F94}" srcOrd="2" destOrd="0" presId="urn:microsoft.com/office/officeart/2005/8/layout/chevron1"/>
    <dgm:cxn modelId="{CAE7818B-4472-4A8D-BC89-EAEAD0F46DCB}" type="presParOf" srcId="{C7547D45-B789-49D4-9C83-BB88D66B1819}" destId="{5FCB45F8-30FF-4E49-B609-8888D4F9A344}" srcOrd="3" destOrd="0" presId="urn:microsoft.com/office/officeart/2005/8/layout/chevron1"/>
    <dgm:cxn modelId="{DB1BBED9-E7EE-4D61-98F4-622E2E2BF931}" type="presParOf" srcId="{C7547D45-B789-49D4-9C83-BB88D66B1819}" destId="{DF4FC9E0-D4F6-487D-844A-294B6252E6A7}" srcOrd="4" destOrd="0" presId="urn:microsoft.com/office/officeart/2005/8/layout/chevron1"/>
    <dgm:cxn modelId="{C073ECAB-FCC5-4798-AD88-168C718763F1}" type="presParOf" srcId="{C7547D45-B789-49D4-9C83-BB88D66B1819}" destId="{AEAA26B3-98F6-46E7-9D63-862EF89CC691}" srcOrd="5" destOrd="0" presId="urn:microsoft.com/office/officeart/2005/8/layout/chevron1"/>
    <dgm:cxn modelId="{43FF2AB5-D0C3-4825-AB38-3D46B343E5BA}" type="presParOf" srcId="{C7547D45-B789-49D4-9C83-BB88D66B1819}" destId="{CA096B14-A142-461E-AFDC-BC5E56285220}" srcOrd="6" destOrd="0" presId="urn:microsoft.com/office/officeart/2005/8/layout/chevron1"/>
    <dgm:cxn modelId="{437222D0-C686-4473-A64C-D76F465DCCA5}" type="presParOf" srcId="{C7547D45-B789-49D4-9C83-BB88D66B1819}" destId="{460A9313-700B-4C14-8397-91AD559F88F5}" srcOrd="7" destOrd="0" presId="urn:microsoft.com/office/officeart/2005/8/layout/chevron1"/>
    <dgm:cxn modelId="{44AF2CB4-8EF9-4FA0-967E-1ECCD1622C35}" type="presParOf" srcId="{C7547D45-B789-49D4-9C83-BB88D66B1819}" destId="{96D4B915-3A3F-4939-A79D-ABC3A35A1715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87CE53-2B22-4D72-A39A-56EA8D6B777C}" type="doc">
      <dgm:prSet loTypeId="urn:microsoft.com/office/officeart/2005/8/layout/chevron1" loCatId="process" qsTypeId="urn:microsoft.com/office/officeart/2005/8/quickstyle/simple1" qsCatId="simple" csTypeId="urn:microsoft.com/office/officeart/2005/8/colors/accent1_5" csCatId="accent1" phldr="1"/>
      <dgm:spPr/>
    </dgm:pt>
    <dgm:pt modelId="{592FC026-23B4-4EB9-B6F3-620BE08E2029}">
      <dgm:prSet phldrT="[Text]"/>
      <dgm:spPr/>
      <dgm:t>
        <a:bodyPr/>
        <a:lstStyle/>
        <a:p>
          <a:r>
            <a:rPr lang="en-US"/>
            <a:t>Piksel</a:t>
          </a:r>
        </a:p>
      </dgm:t>
    </dgm:pt>
    <dgm:pt modelId="{A48F2FDF-9244-45DD-AE3C-05FAEA332B4D}" type="parTrans" cxnId="{8AEF5471-BCDE-476A-83B8-A8DB8D9CF301}">
      <dgm:prSet/>
      <dgm:spPr/>
      <dgm:t>
        <a:bodyPr/>
        <a:lstStyle/>
        <a:p>
          <a:endParaRPr lang="en-US"/>
        </a:p>
      </dgm:t>
    </dgm:pt>
    <dgm:pt modelId="{6C34A1BD-75F3-4FF8-9F31-1D91B65D6923}" type="sibTrans" cxnId="{8AEF5471-BCDE-476A-83B8-A8DB8D9CF301}">
      <dgm:prSet/>
      <dgm:spPr/>
      <dgm:t>
        <a:bodyPr/>
        <a:lstStyle/>
        <a:p>
          <a:endParaRPr lang="en-US"/>
        </a:p>
      </dgm:t>
    </dgm:pt>
    <dgm:pt modelId="{DC6B465D-1512-46CF-8CFE-9E47D30A9E9B}">
      <dgm:prSet phldrT="[Text]"/>
      <dgm:spPr/>
      <dgm:t>
        <a:bodyPr/>
        <a:lstStyle/>
        <a:p>
          <a:r>
            <a:rPr lang="en-US"/>
            <a:t>Fitur</a:t>
          </a:r>
        </a:p>
      </dgm:t>
    </dgm:pt>
    <dgm:pt modelId="{893BD705-4ED1-4B4A-B4BE-ADEBECDE9AE8}" type="parTrans" cxnId="{2BF2E158-D0BA-4E0E-896B-B3DA2C18E86E}">
      <dgm:prSet/>
      <dgm:spPr/>
      <dgm:t>
        <a:bodyPr/>
        <a:lstStyle/>
        <a:p>
          <a:endParaRPr lang="en-US"/>
        </a:p>
      </dgm:t>
    </dgm:pt>
    <dgm:pt modelId="{A74D09A5-6394-47E9-9DC7-B61FF8A81873}" type="sibTrans" cxnId="{2BF2E158-D0BA-4E0E-896B-B3DA2C18E86E}">
      <dgm:prSet/>
      <dgm:spPr/>
      <dgm:t>
        <a:bodyPr/>
        <a:lstStyle/>
        <a:p>
          <a:endParaRPr lang="en-US"/>
        </a:p>
      </dgm:t>
    </dgm:pt>
    <dgm:pt modelId="{05E625C6-AD25-45F1-8A84-A81B764CA0DF}">
      <dgm:prSet phldrT="[Text]"/>
      <dgm:spPr/>
      <dgm:t>
        <a:bodyPr/>
        <a:lstStyle/>
        <a:p>
          <a:r>
            <a:rPr lang="en-US"/>
            <a:t>Huruf</a:t>
          </a:r>
        </a:p>
      </dgm:t>
    </dgm:pt>
    <dgm:pt modelId="{EF53106A-A6E0-4088-8D59-E1EBB5BA8F9A}" type="parTrans" cxnId="{E7B806D5-BE43-4F7C-BC96-161CA789B505}">
      <dgm:prSet/>
      <dgm:spPr/>
      <dgm:t>
        <a:bodyPr/>
        <a:lstStyle/>
        <a:p>
          <a:endParaRPr lang="en-US"/>
        </a:p>
      </dgm:t>
    </dgm:pt>
    <dgm:pt modelId="{4269A2A6-7FCF-4CE0-BAD5-FED261AF8449}" type="sibTrans" cxnId="{E7B806D5-BE43-4F7C-BC96-161CA789B505}">
      <dgm:prSet/>
      <dgm:spPr/>
      <dgm:t>
        <a:bodyPr/>
        <a:lstStyle/>
        <a:p>
          <a:endParaRPr lang="en-US"/>
        </a:p>
      </dgm:t>
    </dgm:pt>
    <dgm:pt modelId="{E9920133-9E85-4BF2-A76F-E4C61AE1043A}">
      <dgm:prSet phldrT="[Text]"/>
      <dgm:spPr/>
      <dgm:t>
        <a:bodyPr/>
        <a:lstStyle/>
        <a:p>
          <a:r>
            <a:rPr lang="en-US" dirty="0" smtClean="0"/>
            <a:t>Kata</a:t>
          </a:r>
          <a:endParaRPr lang="en-US" dirty="0"/>
        </a:p>
      </dgm:t>
    </dgm:pt>
    <dgm:pt modelId="{B1F49EF0-995B-4AD9-A98F-FE6A9CB547A3}" type="parTrans" cxnId="{3B1417AA-B10B-4A6C-BED5-200CEE2A9CBA}">
      <dgm:prSet/>
      <dgm:spPr/>
      <dgm:t>
        <a:bodyPr/>
        <a:lstStyle/>
        <a:p>
          <a:endParaRPr lang="en-US"/>
        </a:p>
      </dgm:t>
    </dgm:pt>
    <dgm:pt modelId="{1B2471CA-E880-4574-9B2F-59D7F32011E8}" type="sibTrans" cxnId="{3B1417AA-B10B-4A6C-BED5-200CEE2A9CBA}">
      <dgm:prSet/>
      <dgm:spPr/>
      <dgm:t>
        <a:bodyPr/>
        <a:lstStyle/>
        <a:p>
          <a:endParaRPr lang="en-US"/>
        </a:p>
      </dgm:t>
    </dgm:pt>
    <dgm:pt modelId="{84FF2B39-5B35-4BCD-A508-30F814E4A301}">
      <dgm:prSet phldrT="[Text]"/>
      <dgm:spPr/>
      <dgm:t>
        <a:bodyPr/>
        <a:lstStyle/>
        <a:p>
          <a:r>
            <a:rPr lang="en-US"/>
            <a:t>Makna</a:t>
          </a:r>
        </a:p>
      </dgm:t>
    </dgm:pt>
    <dgm:pt modelId="{54BCA290-A320-4B47-9AD1-78DB794BD24E}" type="parTrans" cxnId="{A0D698A7-7F4A-4409-BC49-90F34BBB7470}">
      <dgm:prSet/>
      <dgm:spPr/>
      <dgm:t>
        <a:bodyPr/>
        <a:lstStyle/>
        <a:p>
          <a:endParaRPr lang="en-US"/>
        </a:p>
      </dgm:t>
    </dgm:pt>
    <dgm:pt modelId="{9EFDEDD3-F822-455D-92D8-32805B717328}" type="sibTrans" cxnId="{A0D698A7-7F4A-4409-BC49-90F34BBB7470}">
      <dgm:prSet/>
      <dgm:spPr/>
      <dgm:t>
        <a:bodyPr/>
        <a:lstStyle/>
        <a:p>
          <a:endParaRPr lang="en-US"/>
        </a:p>
      </dgm:t>
    </dgm:pt>
    <dgm:pt modelId="{3FCDEA5F-718D-4281-BDB3-1696B404BA22}">
      <dgm:prSet phldrT="[Text]"/>
      <dgm:spPr/>
      <dgm:t>
        <a:bodyPr/>
        <a:lstStyle/>
        <a:p>
          <a:r>
            <a:rPr lang="en-US"/>
            <a:t>Kalimat</a:t>
          </a:r>
        </a:p>
      </dgm:t>
    </dgm:pt>
    <dgm:pt modelId="{A768FD6F-D58E-4FCE-97B4-D55E72BFDE91}" type="parTrans" cxnId="{EAE070EF-D639-4020-BEE9-93D1F1E55AEE}">
      <dgm:prSet/>
      <dgm:spPr/>
      <dgm:t>
        <a:bodyPr/>
        <a:lstStyle/>
        <a:p>
          <a:endParaRPr lang="id-ID"/>
        </a:p>
      </dgm:t>
    </dgm:pt>
    <dgm:pt modelId="{05569716-BEDE-46ED-A303-4779E3B52430}" type="sibTrans" cxnId="{EAE070EF-D639-4020-BEE9-93D1F1E55AEE}">
      <dgm:prSet/>
      <dgm:spPr/>
      <dgm:t>
        <a:bodyPr/>
        <a:lstStyle/>
        <a:p>
          <a:endParaRPr lang="id-ID"/>
        </a:p>
      </dgm:t>
    </dgm:pt>
    <dgm:pt modelId="{C1FD756C-53DB-4935-9516-95195A62E6DA}" type="pres">
      <dgm:prSet presAssocID="{9587CE53-2B22-4D72-A39A-56EA8D6B777C}" presName="Name0" presStyleCnt="0">
        <dgm:presLayoutVars>
          <dgm:dir/>
          <dgm:animLvl val="lvl"/>
          <dgm:resizeHandles val="exact"/>
        </dgm:presLayoutVars>
      </dgm:prSet>
      <dgm:spPr/>
    </dgm:pt>
    <dgm:pt modelId="{5DF10F9A-748C-42C7-8B8D-E10475B3C312}" type="pres">
      <dgm:prSet presAssocID="{592FC026-23B4-4EB9-B6F3-620BE08E2029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03EBA4-21A0-4A16-B7BA-DCA5D155F4A6}" type="pres">
      <dgm:prSet presAssocID="{6C34A1BD-75F3-4FF8-9F31-1D91B65D6923}" presName="parTxOnlySpace" presStyleCnt="0"/>
      <dgm:spPr/>
    </dgm:pt>
    <dgm:pt modelId="{B2F3607B-A665-4BA5-9212-E8DF56D866BD}" type="pres">
      <dgm:prSet presAssocID="{DC6B465D-1512-46CF-8CFE-9E47D30A9E9B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4FE1FE-6D70-4EB3-AD34-3F9C2CB1F4FA}" type="pres">
      <dgm:prSet presAssocID="{A74D09A5-6394-47E9-9DC7-B61FF8A81873}" presName="parTxOnlySpace" presStyleCnt="0"/>
      <dgm:spPr/>
    </dgm:pt>
    <dgm:pt modelId="{35FB4263-CC4D-4FB3-B846-4931E6066412}" type="pres">
      <dgm:prSet presAssocID="{05E625C6-AD25-45F1-8A84-A81B764CA0DF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5E4F2E-2E65-4145-B099-E76691BE47F9}" type="pres">
      <dgm:prSet presAssocID="{4269A2A6-7FCF-4CE0-BAD5-FED261AF8449}" presName="parTxOnlySpace" presStyleCnt="0"/>
      <dgm:spPr/>
    </dgm:pt>
    <dgm:pt modelId="{187ADF4D-4E6F-401E-B1AC-A858E5BE4D71}" type="pres">
      <dgm:prSet presAssocID="{E9920133-9E85-4BF2-A76F-E4C61AE1043A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551FF-30E5-4965-9C55-1330D66AD94C}" type="pres">
      <dgm:prSet presAssocID="{1B2471CA-E880-4574-9B2F-59D7F32011E8}" presName="parTxOnlySpace" presStyleCnt="0"/>
      <dgm:spPr/>
    </dgm:pt>
    <dgm:pt modelId="{3CA86195-1F91-40AF-8040-95ABA39DF3D3}" type="pres">
      <dgm:prSet presAssocID="{3FCDEA5F-718D-4281-BDB3-1696B404BA22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1B0D97-26DF-4085-86BC-110C6ED38858}" type="pres">
      <dgm:prSet presAssocID="{05569716-BEDE-46ED-A303-4779E3B52430}" presName="parTxOnlySpace" presStyleCnt="0"/>
      <dgm:spPr/>
    </dgm:pt>
    <dgm:pt modelId="{44D7940E-6996-43F8-AF3B-7FC60D04C217}" type="pres">
      <dgm:prSet presAssocID="{84FF2B39-5B35-4BCD-A508-30F814E4A301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18C740F-5832-45B5-A8AB-6D86094F11EA}" type="presOf" srcId="{DC6B465D-1512-46CF-8CFE-9E47D30A9E9B}" destId="{B2F3607B-A665-4BA5-9212-E8DF56D866BD}" srcOrd="0" destOrd="0" presId="urn:microsoft.com/office/officeart/2005/8/layout/chevron1"/>
    <dgm:cxn modelId="{8B330714-89C3-4B60-BBAB-1FCCE1A42584}" type="presOf" srcId="{9587CE53-2B22-4D72-A39A-56EA8D6B777C}" destId="{C1FD756C-53DB-4935-9516-95195A62E6DA}" srcOrd="0" destOrd="0" presId="urn:microsoft.com/office/officeart/2005/8/layout/chevron1"/>
    <dgm:cxn modelId="{2BF2E158-D0BA-4E0E-896B-B3DA2C18E86E}" srcId="{9587CE53-2B22-4D72-A39A-56EA8D6B777C}" destId="{DC6B465D-1512-46CF-8CFE-9E47D30A9E9B}" srcOrd="1" destOrd="0" parTransId="{893BD705-4ED1-4B4A-B4BE-ADEBECDE9AE8}" sibTransId="{A74D09A5-6394-47E9-9DC7-B61FF8A81873}"/>
    <dgm:cxn modelId="{FF6DC5F1-D0D2-4D88-842F-10578A5BB46C}" type="presOf" srcId="{84FF2B39-5B35-4BCD-A508-30F814E4A301}" destId="{44D7940E-6996-43F8-AF3B-7FC60D04C217}" srcOrd="0" destOrd="0" presId="urn:microsoft.com/office/officeart/2005/8/layout/chevron1"/>
    <dgm:cxn modelId="{7663BF4C-C354-4193-B66F-F3996A049B52}" type="presOf" srcId="{05E625C6-AD25-45F1-8A84-A81B764CA0DF}" destId="{35FB4263-CC4D-4FB3-B846-4931E6066412}" srcOrd="0" destOrd="0" presId="urn:microsoft.com/office/officeart/2005/8/layout/chevron1"/>
    <dgm:cxn modelId="{8AEF5471-BCDE-476A-83B8-A8DB8D9CF301}" srcId="{9587CE53-2B22-4D72-A39A-56EA8D6B777C}" destId="{592FC026-23B4-4EB9-B6F3-620BE08E2029}" srcOrd="0" destOrd="0" parTransId="{A48F2FDF-9244-45DD-AE3C-05FAEA332B4D}" sibTransId="{6C34A1BD-75F3-4FF8-9F31-1D91B65D6923}"/>
    <dgm:cxn modelId="{3A2BD156-5524-4D08-841C-8CD9AB696856}" type="presOf" srcId="{E9920133-9E85-4BF2-A76F-E4C61AE1043A}" destId="{187ADF4D-4E6F-401E-B1AC-A858E5BE4D71}" srcOrd="0" destOrd="0" presId="urn:microsoft.com/office/officeart/2005/8/layout/chevron1"/>
    <dgm:cxn modelId="{FF7C1F28-43AF-4766-B223-DAABCAE4439C}" type="presOf" srcId="{592FC026-23B4-4EB9-B6F3-620BE08E2029}" destId="{5DF10F9A-748C-42C7-8B8D-E10475B3C312}" srcOrd="0" destOrd="0" presId="urn:microsoft.com/office/officeart/2005/8/layout/chevron1"/>
    <dgm:cxn modelId="{EAE070EF-D639-4020-BEE9-93D1F1E55AEE}" srcId="{9587CE53-2B22-4D72-A39A-56EA8D6B777C}" destId="{3FCDEA5F-718D-4281-BDB3-1696B404BA22}" srcOrd="4" destOrd="0" parTransId="{A768FD6F-D58E-4FCE-97B4-D55E72BFDE91}" sibTransId="{05569716-BEDE-46ED-A303-4779E3B52430}"/>
    <dgm:cxn modelId="{98D7890E-7840-4757-8256-EAB0E9B0ACB9}" type="presOf" srcId="{3FCDEA5F-718D-4281-BDB3-1696B404BA22}" destId="{3CA86195-1F91-40AF-8040-95ABA39DF3D3}" srcOrd="0" destOrd="0" presId="urn:microsoft.com/office/officeart/2005/8/layout/chevron1"/>
    <dgm:cxn modelId="{3B1417AA-B10B-4A6C-BED5-200CEE2A9CBA}" srcId="{9587CE53-2B22-4D72-A39A-56EA8D6B777C}" destId="{E9920133-9E85-4BF2-A76F-E4C61AE1043A}" srcOrd="3" destOrd="0" parTransId="{B1F49EF0-995B-4AD9-A98F-FE6A9CB547A3}" sibTransId="{1B2471CA-E880-4574-9B2F-59D7F32011E8}"/>
    <dgm:cxn modelId="{E7B806D5-BE43-4F7C-BC96-161CA789B505}" srcId="{9587CE53-2B22-4D72-A39A-56EA8D6B777C}" destId="{05E625C6-AD25-45F1-8A84-A81B764CA0DF}" srcOrd="2" destOrd="0" parTransId="{EF53106A-A6E0-4088-8D59-E1EBB5BA8F9A}" sibTransId="{4269A2A6-7FCF-4CE0-BAD5-FED261AF8449}"/>
    <dgm:cxn modelId="{A0D698A7-7F4A-4409-BC49-90F34BBB7470}" srcId="{9587CE53-2B22-4D72-A39A-56EA8D6B777C}" destId="{84FF2B39-5B35-4BCD-A508-30F814E4A301}" srcOrd="5" destOrd="0" parTransId="{54BCA290-A320-4B47-9AD1-78DB794BD24E}" sibTransId="{9EFDEDD3-F822-455D-92D8-32805B717328}"/>
    <dgm:cxn modelId="{408FDE70-0B47-4D94-96BB-687D85EC1E69}" type="presParOf" srcId="{C1FD756C-53DB-4935-9516-95195A62E6DA}" destId="{5DF10F9A-748C-42C7-8B8D-E10475B3C312}" srcOrd="0" destOrd="0" presId="urn:microsoft.com/office/officeart/2005/8/layout/chevron1"/>
    <dgm:cxn modelId="{5D3FF0F3-1109-4797-B381-DD68624C65BF}" type="presParOf" srcId="{C1FD756C-53DB-4935-9516-95195A62E6DA}" destId="{0503EBA4-21A0-4A16-B7BA-DCA5D155F4A6}" srcOrd="1" destOrd="0" presId="urn:microsoft.com/office/officeart/2005/8/layout/chevron1"/>
    <dgm:cxn modelId="{5372AAAC-E5C4-46F3-828A-FC7D249D6A20}" type="presParOf" srcId="{C1FD756C-53DB-4935-9516-95195A62E6DA}" destId="{B2F3607B-A665-4BA5-9212-E8DF56D866BD}" srcOrd="2" destOrd="0" presId="urn:microsoft.com/office/officeart/2005/8/layout/chevron1"/>
    <dgm:cxn modelId="{9A74C5AE-ECBA-48CF-B67A-88C4D00FC3FD}" type="presParOf" srcId="{C1FD756C-53DB-4935-9516-95195A62E6DA}" destId="{9B4FE1FE-6D70-4EB3-AD34-3F9C2CB1F4FA}" srcOrd="3" destOrd="0" presId="urn:microsoft.com/office/officeart/2005/8/layout/chevron1"/>
    <dgm:cxn modelId="{69163BE7-3E99-4D49-8CC5-1EB575443DFB}" type="presParOf" srcId="{C1FD756C-53DB-4935-9516-95195A62E6DA}" destId="{35FB4263-CC4D-4FB3-B846-4931E6066412}" srcOrd="4" destOrd="0" presId="urn:microsoft.com/office/officeart/2005/8/layout/chevron1"/>
    <dgm:cxn modelId="{346AAA3E-457C-4586-BAE0-08276A318DB7}" type="presParOf" srcId="{C1FD756C-53DB-4935-9516-95195A62E6DA}" destId="{F25E4F2E-2E65-4145-B099-E76691BE47F9}" srcOrd="5" destOrd="0" presId="urn:microsoft.com/office/officeart/2005/8/layout/chevron1"/>
    <dgm:cxn modelId="{1F53AD2A-325D-4D09-A20B-2302DB6ED94F}" type="presParOf" srcId="{C1FD756C-53DB-4935-9516-95195A62E6DA}" destId="{187ADF4D-4E6F-401E-B1AC-A858E5BE4D71}" srcOrd="6" destOrd="0" presId="urn:microsoft.com/office/officeart/2005/8/layout/chevron1"/>
    <dgm:cxn modelId="{0D84EF2B-D4D8-4839-AD3D-F608698D28E2}" type="presParOf" srcId="{C1FD756C-53DB-4935-9516-95195A62E6DA}" destId="{EB3551FF-30E5-4965-9C55-1330D66AD94C}" srcOrd="7" destOrd="0" presId="urn:microsoft.com/office/officeart/2005/8/layout/chevron1"/>
    <dgm:cxn modelId="{C02899ED-35F9-4813-B0B3-3AEC18746B7C}" type="presParOf" srcId="{C1FD756C-53DB-4935-9516-95195A62E6DA}" destId="{3CA86195-1F91-40AF-8040-95ABA39DF3D3}" srcOrd="8" destOrd="0" presId="urn:microsoft.com/office/officeart/2005/8/layout/chevron1"/>
    <dgm:cxn modelId="{4EFED462-ECF9-4C71-BC1D-51A0762AE474}" type="presParOf" srcId="{C1FD756C-53DB-4935-9516-95195A62E6DA}" destId="{B61B0D97-26DF-4085-86BC-110C6ED38858}" srcOrd="9" destOrd="0" presId="urn:microsoft.com/office/officeart/2005/8/layout/chevron1"/>
    <dgm:cxn modelId="{04A81F00-72E8-4DEC-9DAB-DE5926D29EF2}" type="presParOf" srcId="{C1FD756C-53DB-4935-9516-95195A62E6DA}" destId="{44D7940E-6996-43F8-AF3B-7FC60D04C217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9E4B732-6340-4DE1-8F97-3C461836D6FE}" type="doc">
      <dgm:prSet loTypeId="urn:microsoft.com/office/officeart/2005/8/layout/vProcess5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id-ID"/>
        </a:p>
      </dgm:t>
    </dgm:pt>
    <dgm:pt modelId="{CA1AA714-E685-4CE8-9D9C-9F447611AF69}">
      <dgm:prSet phldrT="[Text]"/>
      <dgm:spPr/>
      <dgm:t>
        <a:bodyPr/>
        <a:lstStyle/>
        <a:p>
          <a:r>
            <a:rPr lang="id-ID" dirty="0" smtClean="0"/>
            <a:t>Praolah</a:t>
          </a:r>
          <a:endParaRPr lang="id-ID" dirty="0"/>
        </a:p>
      </dgm:t>
    </dgm:pt>
    <dgm:pt modelId="{77214996-92EE-4880-AA70-E4C4602D175C}" type="parTrans" cxnId="{710F9EF7-62B6-4CB3-9409-AF58A0434346}">
      <dgm:prSet/>
      <dgm:spPr/>
      <dgm:t>
        <a:bodyPr/>
        <a:lstStyle/>
        <a:p>
          <a:endParaRPr lang="id-ID"/>
        </a:p>
      </dgm:t>
    </dgm:pt>
    <dgm:pt modelId="{71A36535-3C91-4CDA-AB3F-699B5F2FEE26}" type="sibTrans" cxnId="{710F9EF7-62B6-4CB3-9409-AF58A0434346}">
      <dgm:prSet/>
      <dgm:spPr/>
      <dgm:t>
        <a:bodyPr/>
        <a:lstStyle/>
        <a:p>
          <a:endParaRPr lang="id-ID"/>
        </a:p>
      </dgm:t>
    </dgm:pt>
    <dgm:pt modelId="{930FF2E9-CCCF-4C40-ADEB-F78F5A3977D2}">
      <dgm:prSet phldrT="[Text]"/>
      <dgm:spPr/>
      <dgm:t>
        <a:bodyPr/>
        <a:lstStyle/>
        <a:p>
          <a:r>
            <a:rPr lang="id-ID" noProof="0" dirty="0" smtClean="0"/>
            <a:t>Segmentasi</a:t>
          </a:r>
          <a:endParaRPr lang="id-ID" noProof="0" dirty="0"/>
        </a:p>
      </dgm:t>
    </dgm:pt>
    <dgm:pt modelId="{4EDF0240-34C0-4539-9E50-EEF459FA3918}" type="parTrans" cxnId="{2F1896DB-8133-4461-B41A-292200B87980}">
      <dgm:prSet/>
      <dgm:spPr/>
      <dgm:t>
        <a:bodyPr/>
        <a:lstStyle/>
        <a:p>
          <a:endParaRPr lang="id-ID"/>
        </a:p>
      </dgm:t>
    </dgm:pt>
    <dgm:pt modelId="{51B2E763-5E31-47BD-AF27-86B1885DFE7C}" type="sibTrans" cxnId="{2F1896DB-8133-4461-B41A-292200B87980}">
      <dgm:prSet/>
      <dgm:spPr/>
      <dgm:t>
        <a:bodyPr/>
        <a:lstStyle/>
        <a:p>
          <a:endParaRPr lang="id-ID"/>
        </a:p>
      </dgm:t>
    </dgm:pt>
    <dgm:pt modelId="{25003C04-33E4-4996-B7AD-23A5479553D8}">
      <dgm:prSet phldrT="[Text]"/>
      <dgm:spPr/>
      <dgm:t>
        <a:bodyPr/>
        <a:lstStyle/>
        <a:p>
          <a:r>
            <a:rPr lang="id-ID" noProof="0" dirty="0" smtClean="0"/>
            <a:t>Penipisan</a:t>
          </a:r>
          <a:endParaRPr lang="id-ID" noProof="0" dirty="0"/>
        </a:p>
      </dgm:t>
    </dgm:pt>
    <dgm:pt modelId="{E83030E6-72D9-4EF4-8348-592B156B1C25}" type="parTrans" cxnId="{7038D96A-11CF-4CFF-925B-F5C6F17B6D1F}">
      <dgm:prSet/>
      <dgm:spPr/>
      <dgm:t>
        <a:bodyPr/>
        <a:lstStyle/>
        <a:p>
          <a:endParaRPr lang="id-ID"/>
        </a:p>
      </dgm:t>
    </dgm:pt>
    <dgm:pt modelId="{D3368061-254D-4EF6-9C50-E7C8B1EF0E1E}" type="sibTrans" cxnId="{7038D96A-11CF-4CFF-925B-F5C6F17B6D1F}">
      <dgm:prSet/>
      <dgm:spPr/>
      <dgm:t>
        <a:bodyPr/>
        <a:lstStyle/>
        <a:p>
          <a:endParaRPr lang="id-ID"/>
        </a:p>
      </dgm:t>
    </dgm:pt>
    <dgm:pt modelId="{2CC87AAB-4D94-4962-B672-FE06FD8A97E6}">
      <dgm:prSet phldrT="[Text]"/>
      <dgm:spPr/>
      <dgm:t>
        <a:bodyPr/>
        <a:lstStyle/>
        <a:p>
          <a:r>
            <a:rPr lang="en-US"/>
            <a:t>Ekstraksi Fitur</a:t>
          </a:r>
        </a:p>
      </dgm:t>
    </dgm:pt>
    <dgm:pt modelId="{10D1B985-DD9A-4CCB-A4F2-25DF98332056}" type="parTrans" cxnId="{1B231DF2-CB35-4A7F-A2FB-C0491589DC40}">
      <dgm:prSet/>
      <dgm:spPr/>
      <dgm:t>
        <a:bodyPr/>
        <a:lstStyle/>
        <a:p>
          <a:endParaRPr lang="id-ID"/>
        </a:p>
      </dgm:t>
    </dgm:pt>
    <dgm:pt modelId="{5ECC7C08-CBDE-46DD-A7D2-963A0DC26BA8}" type="sibTrans" cxnId="{1B231DF2-CB35-4A7F-A2FB-C0491589DC40}">
      <dgm:prSet/>
      <dgm:spPr/>
      <dgm:t>
        <a:bodyPr/>
        <a:lstStyle/>
        <a:p>
          <a:endParaRPr lang="id-ID"/>
        </a:p>
      </dgm:t>
    </dgm:pt>
    <dgm:pt modelId="{1202E7F2-8717-4035-83C8-0E620EC89A8B}">
      <dgm:prSet phldrT="[Text]"/>
      <dgm:spPr/>
      <dgm:t>
        <a:bodyPr/>
        <a:lstStyle/>
        <a:p>
          <a:r>
            <a:rPr lang="id-ID" noProof="0" dirty="0" smtClean="0"/>
            <a:t>Klasifikasi</a:t>
          </a:r>
          <a:endParaRPr lang="id-ID" noProof="0" dirty="0"/>
        </a:p>
      </dgm:t>
    </dgm:pt>
    <dgm:pt modelId="{D6FFDD94-FD8E-4D54-BF38-E8BF3739620C}" type="parTrans" cxnId="{481D204D-A2B4-48DB-AA4B-5B01DA1B5F1F}">
      <dgm:prSet/>
      <dgm:spPr/>
      <dgm:t>
        <a:bodyPr/>
        <a:lstStyle/>
        <a:p>
          <a:endParaRPr lang="id-ID"/>
        </a:p>
      </dgm:t>
    </dgm:pt>
    <dgm:pt modelId="{6E3F3299-3F57-4306-8A57-61B94E74FE98}" type="sibTrans" cxnId="{481D204D-A2B4-48DB-AA4B-5B01DA1B5F1F}">
      <dgm:prSet/>
      <dgm:spPr/>
      <dgm:t>
        <a:bodyPr/>
        <a:lstStyle/>
        <a:p>
          <a:endParaRPr lang="id-ID"/>
        </a:p>
      </dgm:t>
    </dgm:pt>
    <dgm:pt modelId="{437BB193-58F6-414C-9379-67257F38A5C0}" type="pres">
      <dgm:prSet presAssocID="{59E4B732-6340-4DE1-8F97-3C461836D6FE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E9DF31BB-CB88-4C3E-A28D-85698C852020}" type="pres">
      <dgm:prSet presAssocID="{59E4B732-6340-4DE1-8F97-3C461836D6FE}" presName="dummyMaxCanvas" presStyleCnt="0">
        <dgm:presLayoutVars/>
      </dgm:prSet>
      <dgm:spPr/>
    </dgm:pt>
    <dgm:pt modelId="{08474143-2C15-4062-9D42-568CCBE026A6}" type="pres">
      <dgm:prSet presAssocID="{59E4B732-6340-4DE1-8F97-3C461836D6FE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03AEDFA-58FB-4CC9-AF84-5F0D076830C1}" type="pres">
      <dgm:prSet presAssocID="{59E4B732-6340-4DE1-8F97-3C461836D6FE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E8C0F87-83EF-4979-9AED-F11067CB0C4B}" type="pres">
      <dgm:prSet presAssocID="{59E4B732-6340-4DE1-8F97-3C461836D6FE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FC31F77-3336-464E-B048-E1BC9D0B371B}" type="pres">
      <dgm:prSet presAssocID="{59E4B732-6340-4DE1-8F97-3C461836D6FE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2D535F1-B6D7-4D36-A1C0-5C79443DE837}" type="pres">
      <dgm:prSet presAssocID="{59E4B732-6340-4DE1-8F97-3C461836D6FE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38B03BD-DF7D-44B8-BD60-2D9F21188525}" type="pres">
      <dgm:prSet presAssocID="{59E4B732-6340-4DE1-8F97-3C461836D6FE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0F85E8D-7448-419B-94CD-83C5D4D3BC74}" type="pres">
      <dgm:prSet presAssocID="{59E4B732-6340-4DE1-8F97-3C461836D6FE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36C7EF1-88B9-439C-8936-657FFDFECA48}" type="pres">
      <dgm:prSet presAssocID="{59E4B732-6340-4DE1-8F97-3C461836D6FE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7253082-BCD7-404C-8A3D-A002DA7182A5}" type="pres">
      <dgm:prSet presAssocID="{59E4B732-6340-4DE1-8F97-3C461836D6FE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BA371E3-B499-4312-81CF-B18917A6CCA7}" type="pres">
      <dgm:prSet presAssocID="{59E4B732-6340-4DE1-8F97-3C461836D6FE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1860310-D4AC-42E5-BBB7-9C234CC85841}" type="pres">
      <dgm:prSet presAssocID="{59E4B732-6340-4DE1-8F97-3C461836D6FE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B96F382-EA11-4199-8BBD-336667BC334E}" type="pres">
      <dgm:prSet presAssocID="{59E4B732-6340-4DE1-8F97-3C461836D6FE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8420ACC-78EC-476D-9CDC-1C62272CAC6B}" type="pres">
      <dgm:prSet presAssocID="{59E4B732-6340-4DE1-8F97-3C461836D6FE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2C3E4F1-3F5D-408B-A527-4AFA70CCA32D}" type="pres">
      <dgm:prSet presAssocID="{59E4B732-6340-4DE1-8F97-3C461836D6FE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83716C1B-F857-4C5A-9624-EF5135E0B3D7}" type="presOf" srcId="{1202E7F2-8717-4035-83C8-0E620EC89A8B}" destId="{72D535F1-B6D7-4D36-A1C0-5C79443DE837}" srcOrd="0" destOrd="0" presId="urn:microsoft.com/office/officeart/2005/8/layout/vProcess5"/>
    <dgm:cxn modelId="{481D204D-A2B4-48DB-AA4B-5B01DA1B5F1F}" srcId="{59E4B732-6340-4DE1-8F97-3C461836D6FE}" destId="{1202E7F2-8717-4035-83C8-0E620EC89A8B}" srcOrd="4" destOrd="0" parTransId="{D6FFDD94-FD8E-4D54-BF38-E8BF3739620C}" sibTransId="{6E3F3299-3F57-4306-8A57-61B94E74FE98}"/>
    <dgm:cxn modelId="{63361A59-FA03-4B70-9777-7D7025323590}" type="presOf" srcId="{1202E7F2-8717-4035-83C8-0E620EC89A8B}" destId="{92C3E4F1-3F5D-408B-A527-4AFA70CCA32D}" srcOrd="1" destOrd="0" presId="urn:microsoft.com/office/officeart/2005/8/layout/vProcess5"/>
    <dgm:cxn modelId="{4F0AABEF-0406-464E-AD56-36CD063F4CC8}" type="presOf" srcId="{2CC87AAB-4D94-4962-B672-FE06FD8A97E6}" destId="{28420ACC-78EC-476D-9CDC-1C62272CAC6B}" srcOrd="1" destOrd="0" presId="urn:microsoft.com/office/officeart/2005/8/layout/vProcess5"/>
    <dgm:cxn modelId="{7038D96A-11CF-4CFF-925B-F5C6F17B6D1F}" srcId="{59E4B732-6340-4DE1-8F97-3C461836D6FE}" destId="{25003C04-33E4-4996-B7AD-23A5479553D8}" srcOrd="2" destOrd="0" parTransId="{E83030E6-72D9-4EF4-8348-592B156B1C25}" sibTransId="{D3368061-254D-4EF6-9C50-E7C8B1EF0E1E}"/>
    <dgm:cxn modelId="{5DFA8287-4D4D-4321-9D3E-EF02412B807F}" type="presOf" srcId="{930FF2E9-CCCF-4C40-ADEB-F78F5A3977D2}" destId="{A03AEDFA-58FB-4CC9-AF84-5F0D076830C1}" srcOrd="0" destOrd="0" presId="urn:microsoft.com/office/officeart/2005/8/layout/vProcess5"/>
    <dgm:cxn modelId="{22FFA264-D5DD-49B4-9C08-25E87A9B55A1}" type="presOf" srcId="{25003C04-33E4-4996-B7AD-23A5479553D8}" destId="{5B96F382-EA11-4199-8BBD-336667BC334E}" srcOrd="1" destOrd="0" presId="urn:microsoft.com/office/officeart/2005/8/layout/vProcess5"/>
    <dgm:cxn modelId="{710F9EF7-62B6-4CB3-9409-AF58A0434346}" srcId="{59E4B732-6340-4DE1-8F97-3C461836D6FE}" destId="{CA1AA714-E685-4CE8-9D9C-9F447611AF69}" srcOrd="0" destOrd="0" parTransId="{77214996-92EE-4880-AA70-E4C4602D175C}" sibTransId="{71A36535-3C91-4CDA-AB3F-699B5F2FEE26}"/>
    <dgm:cxn modelId="{D9ECD55C-AF44-4821-B242-173724536814}" type="presOf" srcId="{59E4B732-6340-4DE1-8F97-3C461836D6FE}" destId="{437BB193-58F6-414C-9379-67257F38A5C0}" srcOrd="0" destOrd="0" presId="urn:microsoft.com/office/officeart/2005/8/layout/vProcess5"/>
    <dgm:cxn modelId="{C3286A53-E1C6-42AF-9C93-F02E487597B2}" type="presOf" srcId="{CA1AA714-E685-4CE8-9D9C-9F447611AF69}" destId="{8BA371E3-B499-4312-81CF-B18917A6CCA7}" srcOrd="1" destOrd="0" presId="urn:microsoft.com/office/officeart/2005/8/layout/vProcess5"/>
    <dgm:cxn modelId="{2490C539-0226-4A17-AB8B-752A02A8C3C7}" type="presOf" srcId="{2CC87AAB-4D94-4962-B672-FE06FD8A97E6}" destId="{6FC31F77-3336-464E-B048-E1BC9D0B371B}" srcOrd="0" destOrd="0" presId="urn:microsoft.com/office/officeart/2005/8/layout/vProcess5"/>
    <dgm:cxn modelId="{7BDCCD01-FC67-4CF0-A99B-327EE01C6DDF}" type="presOf" srcId="{25003C04-33E4-4996-B7AD-23A5479553D8}" destId="{1E8C0F87-83EF-4979-9AED-F11067CB0C4B}" srcOrd="0" destOrd="0" presId="urn:microsoft.com/office/officeart/2005/8/layout/vProcess5"/>
    <dgm:cxn modelId="{3A309793-5AE5-4BBB-B83D-C9A6FE68CFB3}" type="presOf" srcId="{D3368061-254D-4EF6-9C50-E7C8B1EF0E1E}" destId="{436C7EF1-88B9-439C-8936-657FFDFECA48}" srcOrd="0" destOrd="0" presId="urn:microsoft.com/office/officeart/2005/8/layout/vProcess5"/>
    <dgm:cxn modelId="{DB787DCB-170C-4E85-9A03-AEE00D5D8E03}" type="presOf" srcId="{5ECC7C08-CBDE-46DD-A7D2-963A0DC26BA8}" destId="{37253082-BCD7-404C-8A3D-A002DA7182A5}" srcOrd="0" destOrd="0" presId="urn:microsoft.com/office/officeart/2005/8/layout/vProcess5"/>
    <dgm:cxn modelId="{1B231DF2-CB35-4A7F-A2FB-C0491589DC40}" srcId="{59E4B732-6340-4DE1-8F97-3C461836D6FE}" destId="{2CC87AAB-4D94-4962-B672-FE06FD8A97E6}" srcOrd="3" destOrd="0" parTransId="{10D1B985-DD9A-4CCB-A4F2-25DF98332056}" sibTransId="{5ECC7C08-CBDE-46DD-A7D2-963A0DC26BA8}"/>
    <dgm:cxn modelId="{F3CB172C-3ED5-4E6B-ACD6-5BAB1804C389}" type="presOf" srcId="{71A36535-3C91-4CDA-AB3F-699B5F2FEE26}" destId="{338B03BD-DF7D-44B8-BD60-2D9F21188525}" srcOrd="0" destOrd="0" presId="urn:microsoft.com/office/officeart/2005/8/layout/vProcess5"/>
    <dgm:cxn modelId="{28B50AA1-8006-492D-A9D2-81EFEA803130}" type="presOf" srcId="{930FF2E9-CCCF-4C40-ADEB-F78F5A3977D2}" destId="{21860310-D4AC-42E5-BBB7-9C234CC85841}" srcOrd="1" destOrd="0" presId="urn:microsoft.com/office/officeart/2005/8/layout/vProcess5"/>
    <dgm:cxn modelId="{BD6AEB15-21E5-4BA4-A6A5-A886989040A1}" type="presOf" srcId="{CA1AA714-E685-4CE8-9D9C-9F447611AF69}" destId="{08474143-2C15-4062-9D42-568CCBE026A6}" srcOrd="0" destOrd="0" presId="urn:microsoft.com/office/officeart/2005/8/layout/vProcess5"/>
    <dgm:cxn modelId="{2F1896DB-8133-4461-B41A-292200B87980}" srcId="{59E4B732-6340-4DE1-8F97-3C461836D6FE}" destId="{930FF2E9-CCCF-4C40-ADEB-F78F5A3977D2}" srcOrd="1" destOrd="0" parTransId="{4EDF0240-34C0-4539-9E50-EEF459FA3918}" sibTransId="{51B2E763-5E31-47BD-AF27-86B1885DFE7C}"/>
    <dgm:cxn modelId="{8913014C-2084-4D4A-84C3-540359BB3F24}" type="presOf" srcId="{51B2E763-5E31-47BD-AF27-86B1885DFE7C}" destId="{D0F85E8D-7448-419B-94CD-83C5D4D3BC74}" srcOrd="0" destOrd="0" presId="urn:microsoft.com/office/officeart/2005/8/layout/vProcess5"/>
    <dgm:cxn modelId="{756E2710-1B76-4C44-9B4C-270E51C8672C}" type="presParOf" srcId="{437BB193-58F6-414C-9379-67257F38A5C0}" destId="{E9DF31BB-CB88-4C3E-A28D-85698C852020}" srcOrd="0" destOrd="0" presId="urn:microsoft.com/office/officeart/2005/8/layout/vProcess5"/>
    <dgm:cxn modelId="{6FFAB346-966D-4CD5-B28C-D15A604D3143}" type="presParOf" srcId="{437BB193-58F6-414C-9379-67257F38A5C0}" destId="{08474143-2C15-4062-9D42-568CCBE026A6}" srcOrd="1" destOrd="0" presId="urn:microsoft.com/office/officeart/2005/8/layout/vProcess5"/>
    <dgm:cxn modelId="{994CAE1C-FCEE-43DA-8591-542494FD2D0D}" type="presParOf" srcId="{437BB193-58F6-414C-9379-67257F38A5C0}" destId="{A03AEDFA-58FB-4CC9-AF84-5F0D076830C1}" srcOrd="2" destOrd="0" presId="urn:microsoft.com/office/officeart/2005/8/layout/vProcess5"/>
    <dgm:cxn modelId="{5817E985-57BF-4E7D-AECC-8EEB96335E97}" type="presParOf" srcId="{437BB193-58F6-414C-9379-67257F38A5C0}" destId="{1E8C0F87-83EF-4979-9AED-F11067CB0C4B}" srcOrd="3" destOrd="0" presId="urn:microsoft.com/office/officeart/2005/8/layout/vProcess5"/>
    <dgm:cxn modelId="{0440DE9D-0727-4F3C-A21D-5BC2944BF71D}" type="presParOf" srcId="{437BB193-58F6-414C-9379-67257F38A5C0}" destId="{6FC31F77-3336-464E-B048-E1BC9D0B371B}" srcOrd="4" destOrd="0" presId="urn:microsoft.com/office/officeart/2005/8/layout/vProcess5"/>
    <dgm:cxn modelId="{1C832720-AFB9-4137-A94E-2466E5FB89D7}" type="presParOf" srcId="{437BB193-58F6-414C-9379-67257F38A5C0}" destId="{72D535F1-B6D7-4D36-A1C0-5C79443DE837}" srcOrd="5" destOrd="0" presId="urn:microsoft.com/office/officeart/2005/8/layout/vProcess5"/>
    <dgm:cxn modelId="{B093CC86-AA87-480B-AF8F-917828500244}" type="presParOf" srcId="{437BB193-58F6-414C-9379-67257F38A5C0}" destId="{338B03BD-DF7D-44B8-BD60-2D9F21188525}" srcOrd="6" destOrd="0" presId="urn:microsoft.com/office/officeart/2005/8/layout/vProcess5"/>
    <dgm:cxn modelId="{8A566997-843C-4412-AF16-7AE526AA6AB3}" type="presParOf" srcId="{437BB193-58F6-414C-9379-67257F38A5C0}" destId="{D0F85E8D-7448-419B-94CD-83C5D4D3BC74}" srcOrd="7" destOrd="0" presId="urn:microsoft.com/office/officeart/2005/8/layout/vProcess5"/>
    <dgm:cxn modelId="{C998BEEA-73F5-4FB2-B645-2EEFB3DCC5E1}" type="presParOf" srcId="{437BB193-58F6-414C-9379-67257F38A5C0}" destId="{436C7EF1-88B9-439C-8936-657FFDFECA48}" srcOrd="8" destOrd="0" presId="urn:microsoft.com/office/officeart/2005/8/layout/vProcess5"/>
    <dgm:cxn modelId="{EC375595-351E-4FE3-9B75-F11989982BC3}" type="presParOf" srcId="{437BB193-58F6-414C-9379-67257F38A5C0}" destId="{37253082-BCD7-404C-8A3D-A002DA7182A5}" srcOrd="9" destOrd="0" presId="urn:microsoft.com/office/officeart/2005/8/layout/vProcess5"/>
    <dgm:cxn modelId="{93843F70-5F38-42B7-9C84-A7DC096FF99A}" type="presParOf" srcId="{437BB193-58F6-414C-9379-67257F38A5C0}" destId="{8BA371E3-B499-4312-81CF-B18917A6CCA7}" srcOrd="10" destOrd="0" presId="urn:microsoft.com/office/officeart/2005/8/layout/vProcess5"/>
    <dgm:cxn modelId="{3A7A945A-18E2-4E2B-A131-FE6B22A2AF67}" type="presParOf" srcId="{437BB193-58F6-414C-9379-67257F38A5C0}" destId="{21860310-D4AC-42E5-BBB7-9C234CC85841}" srcOrd="11" destOrd="0" presId="urn:microsoft.com/office/officeart/2005/8/layout/vProcess5"/>
    <dgm:cxn modelId="{B9B78826-2C04-463F-A643-48EA22409528}" type="presParOf" srcId="{437BB193-58F6-414C-9379-67257F38A5C0}" destId="{5B96F382-EA11-4199-8BBD-336667BC334E}" srcOrd="12" destOrd="0" presId="urn:microsoft.com/office/officeart/2005/8/layout/vProcess5"/>
    <dgm:cxn modelId="{8B6F2C12-866B-408C-832E-9E27B832194E}" type="presParOf" srcId="{437BB193-58F6-414C-9379-67257F38A5C0}" destId="{28420ACC-78EC-476D-9CDC-1C62272CAC6B}" srcOrd="13" destOrd="0" presId="urn:microsoft.com/office/officeart/2005/8/layout/vProcess5"/>
    <dgm:cxn modelId="{31302E49-A2D8-4272-8C42-CB71920DA970}" type="presParOf" srcId="{437BB193-58F6-414C-9379-67257F38A5C0}" destId="{92C3E4F1-3F5D-408B-A527-4AFA70CCA32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8E21AD5-651D-4B6D-9C6E-713D30AA6090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EF5B729B-FA5B-42FE-BB67-3073511F23AF}">
      <dgm:prSet custT="1"/>
      <dgm:spPr/>
      <dgm:t>
        <a:bodyPr/>
        <a:lstStyle/>
        <a:p>
          <a:pPr rtl="0"/>
          <a:r>
            <a:rPr lang="id-ID" sz="2400" dirty="0" smtClean="0"/>
            <a:t>Binerisasi</a:t>
          </a:r>
          <a:endParaRPr lang="id-ID" sz="2400" dirty="0"/>
        </a:p>
      </dgm:t>
    </dgm:pt>
    <dgm:pt modelId="{52973187-FDA7-4877-9D18-F2C915E17DE6}" type="parTrans" cxnId="{40EC2DDF-32FC-4CE9-8142-ED7E088E1D7C}">
      <dgm:prSet/>
      <dgm:spPr/>
      <dgm:t>
        <a:bodyPr/>
        <a:lstStyle/>
        <a:p>
          <a:endParaRPr lang="id-ID"/>
        </a:p>
      </dgm:t>
    </dgm:pt>
    <dgm:pt modelId="{48E68CFD-FA9B-4818-99F2-B01678739C83}" type="sibTrans" cxnId="{40EC2DDF-32FC-4CE9-8142-ED7E088E1D7C}">
      <dgm:prSet/>
      <dgm:spPr/>
      <dgm:t>
        <a:bodyPr/>
        <a:lstStyle/>
        <a:p>
          <a:endParaRPr lang="id-ID"/>
        </a:p>
      </dgm:t>
    </dgm:pt>
    <dgm:pt modelId="{0F8E7854-0FE8-478E-BED9-22326A9C1AF3}">
      <dgm:prSet custT="1"/>
      <dgm:spPr/>
      <dgm:t>
        <a:bodyPr/>
        <a:lstStyle/>
        <a:p>
          <a:pPr rtl="0"/>
          <a:r>
            <a:rPr lang="id-ID" sz="2400" dirty="0" smtClean="0"/>
            <a:t>Tinggi Baris</a:t>
          </a:r>
        </a:p>
        <a:p>
          <a:pPr rtl="0"/>
          <a:r>
            <a:rPr lang="id-ID" sz="2400" dirty="0" smtClean="0"/>
            <a:t> 64 Piksel</a:t>
          </a:r>
          <a:endParaRPr lang="id-ID" sz="2400" dirty="0"/>
        </a:p>
      </dgm:t>
    </dgm:pt>
    <dgm:pt modelId="{2C48D5D3-F611-4A10-A72F-32E25513FBA4}" type="parTrans" cxnId="{D916EFAB-24FF-470A-B5A2-E16758873513}">
      <dgm:prSet/>
      <dgm:spPr/>
      <dgm:t>
        <a:bodyPr/>
        <a:lstStyle/>
        <a:p>
          <a:endParaRPr lang="id-ID"/>
        </a:p>
      </dgm:t>
    </dgm:pt>
    <dgm:pt modelId="{22716581-185A-41F2-AD5D-E88F18A59400}" type="sibTrans" cxnId="{D916EFAB-24FF-470A-B5A2-E16758873513}">
      <dgm:prSet/>
      <dgm:spPr/>
      <dgm:t>
        <a:bodyPr/>
        <a:lstStyle/>
        <a:p>
          <a:endParaRPr lang="id-ID"/>
        </a:p>
      </dgm:t>
    </dgm:pt>
    <dgm:pt modelId="{755AD766-7673-4AEE-AEE7-7FF390554DD4}">
      <dgm:prSet custT="1"/>
      <dgm:spPr/>
      <dgm:t>
        <a:bodyPr/>
        <a:lstStyle/>
        <a:p>
          <a:pPr rtl="0"/>
          <a:r>
            <a:rPr lang="id-ID" sz="2400" dirty="0" smtClean="0"/>
            <a:t>Deteksi Kemiringan</a:t>
          </a:r>
          <a:endParaRPr lang="id-ID" sz="2400" dirty="0"/>
        </a:p>
      </dgm:t>
    </dgm:pt>
    <dgm:pt modelId="{2547C334-9A31-4A24-9DD7-B03CA95ED8F7}" type="parTrans" cxnId="{FA29D4CB-FC2A-4D98-82A8-7D61DA14CD50}">
      <dgm:prSet/>
      <dgm:spPr/>
      <dgm:t>
        <a:bodyPr/>
        <a:lstStyle/>
        <a:p>
          <a:endParaRPr lang="en-US"/>
        </a:p>
      </dgm:t>
    </dgm:pt>
    <dgm:pt modelId="{144BE782-BA44-415A-9371-F94A4989BDAC}" type="sibTrans" cxnId="{FA29D4CB-FC2A-4D98-82A8-7D61DA14CD50}">
      <dgm:prSet/>
      <dgm:spPr/>
      <dgm:t>
        <a:bodyPr/>
        <a:lstStyle/>
        <a:p>
          <a:endParaRPr lang="en-US"/>
        </a:p>
      </dgm:t>
    </dgm:pt>
    <dgm:pt modelId="{144C7D31-A233-49D0-B271-3C425EC25B90}">
      <dgm:prSet custT="1"/>
      <dgm:spPr/>
      <dgm:t>
        <a:bodyPr/>
        <a:lstStyle/>
        <a:p>
          <a:pPr rtl="0"/>
          <a:r>
            <a:rPr lang="id-ID" sz="2400" b="0" smtClean="0"/>
            <a:t>Median Filter</a:t>
          </a:r>
          <a:endParaRPr lang="id-ID" sz="2400" dirty="0"/>
        </a:p>
      </dgm:t>
    </dgm:pt>
    <dgm:pt modelId="{608EFB8A-410B-473F-8C6E-A953AC6A0A86}" type="parTrans" cxnId="{FDD41940-99AD-42D9-A2ED-791C082AC437}">
      <dgm:prSet/>
      <dgm:spPr/>
      <dgm:t>
        <a:bodyPr/>
        <a:lstStyle/>
        <a:p>
          <a:endParaRPr lang="en-US"/>
        </a:p>
      </dgm:t>
    </dgm:pt>
    <dgm:pt modelId="{49428AA1-E32E-4A52-97D3-0E6C47CAF1F9}" type="sibTrans" cxnId="{FDD41940-99AD-42D9-A2ED-791C082AC437}">
      <dgm:prSet/>
      <dgm:spPr/>
      <dgm:t>
        <a:bodyPr/>
        <a:lstStyle/>
        <a:p>
          <a:endParaRPr lang="en-US"/>
        </a:p>
      </dgm:t>
    </dgm:pt>
    <dgm:pt modelId="{EACC4F9C-2389-470E-AD43-BB4CAF1058F0}" type="pres">
      <dgm:prSet presAssocID="{C8E21AD5-651D-4B6D-9C6E-713D30AA6090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5EE0F802-66F6-4B45-973F-956EE56AFAEC}" type="pres">
      <dgm:prSet presAssocID="{C8E21AD5-651D-4B6D-9C6E-713D30AA6090}" presName="diamond" presStyleLbl="bgShp" presStyleIdx="0" presStyleCnt="1" custScaleX="159100"/>
      <dgm:spPr/>
      <dgm:t>
        <a:bodyPr/>
        <a:lstStyle/>
        <a:p>
          <a:endParaRPr lang="id-ID"/>
        </a:p>
      </dgm:t>
    </dgm:pt>
    <dgm:pt modelId="{FA22A23F-235A-42BE-84DA-445A44974F32}" type="pres">
      <dgm:prSet presAssocID="{C8E21AD5-651D-4B6D-9C6E-713D30AA6090}" presName="quad1" presStyleLbl="node1" presStyleIdx="0" presStyleCnt="4" custScaleX="186030" custLinFactNeighborX="-44875" custLinFactNeighborY="173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596F829-154F-448C-B3F3-4C65B86C1818}" type="pres">
      <dgm:prSet presAssocID="{C8E21AD5-651D-4B6D-9C6E-713D30AA6090}" presName="quad2" presStyleLbl="node1" presStyleIdx="1" presStyleCnt="4" custScaleX="186030" custLinFactNeighborX="46439" custLinFactNeighborY="413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8238624-E669-4960-8EC8-61289FEBD2D1}" type="pres">
      <dgm:prSet presAssocID="{C8E21AD5-651D-4B6D-9C6E-713D30AA6090}" presName="quad3" presStyleLbl="node1" presStyleIdx="2" presStyleCnt="4" custScaleX="186030" custLinFactNeighborX="-44875" custLinFactNeighborY="1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6EA70DD-DA05-4669-A8FA-D3DF09727BA4}" type="pres">
      <dgm:prSet presAssocID="{C8E21AD5-651D-4B6D-9C6E-713D30AA6090}" presName="quad4" presStyleLbl="node1" presStyleIdx="3" presStyleCnt="4" custScaleX="186030" custLinFactNeighborX="47328" custLinFactNeighborY="1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FDD41940-99AD-42D9-A2ED-791C082AC437}" srcId="{C8E21AD5-651D-4B6D-9C6E-713D30AA6090}" destId="{144C7D31-A233-49D0-B271-3C425EC25B90}" srcOrd="1" destOrd="0" parTransId="{608EFB8A-410B-473F-8C6E-A953AC6A0A86}" sibTransId="{49428AA1-E32E-4A52-97D3-0E6C47CAF1F9}"/>
    <dgm:cxn modelId="{FA29D4CB-FC2A-4D98-82A8-7D61DA14CD50}" srcId="{C8E21AD5-651D-4B6D-9C6E-713D30AA6090}" destId="{755AD766-7673-4AEE-AEE7-7FF390554DD4}" srcOrd="2" destOrd="0" parTransId="{2547C334-9A31-4A24-9DD7-B03CA95ED8F7}" sibTransId="{144BE782-BA44-415A-9371-F94A4989BDAC}"/>
    <dgm:cxn modelId="{D916EFAB-24FF-470A-B5A2-E16758873513}" srcId="{C8E21AD5-651D-4B6D-9C6E-713D30AA6090}" destId="{0F8E7854-0FE8-478E-BED9-22326A9C1AF3}" srcOrd="3" destOrd="0" parTransId="{2C48D5D3-F611-4A10-A72F-32E25513FBA4}" sibTransId="{22716581-185A-41F2-AD5D-E88F18A59400}"/>
    <dgm:cxn modelId="{2813DB20-2A1D-419C-9913-929A96901151}" type="presOf" srcId="{0F8E7854-0FE8-478E-BED9-22326A9C1AF3}" destId="{D6EA70DD-DA05-4669-A8FA-D3DF09727BA4}" srcOrd="0" destOrd="0" presId="urn:microsoft.com/office/officeart/2005/8/layout/matrix3"/>
    <dgm:cxn modelId="{69851E4B-0218-4D7A-9D63-701162F0FC6C}" type="presOf" srcId="{755AD766-7673-4AEE-AEE7-7FF390554DD4}" destId="{B8238624-E669-4960-8EC8-61289FEBD2D1}" srcOrd="0" destOrd="0" presId="urn:microsoft.com/office/officeart/2005/8/layout/matrix3"/>
    <dgm:cxn modelId="{78B3213E-0B40-4DC2-B51C-6BBC24D47626}" type="presOf" srcId="{C8E21AD5-651D-4B6D-9C6E-713D30AA6090}" destId="{EACC4F9C-2389-470E-AD43-BB4CAF1058F0}" srcOrd="0" destOrd="0" presId="urn:microsoft.com/office/officeart/2005/8/layout/matrix3"/>
    <dgm:cxn modelId="{E6CC8D7E-9988-4A54-9B65-3D325428077C}" type="presOf" srcId="{144C7D31-A233-49D0-B271-3C425EC25B90}" destId="{A596F829-154F-448C-B3F3-4C65B86C1818}" srcOrd="0" destOrd="0" presId="urn:microsoft.com/office/officeart/2005/8/layout/matrix3"/>
    <dgm:cxn modelId="{40EC2DDF-32FC-4CE9-8142-ED7E088E1D7C}" srcId="{C8E21AD5-651D-4B6D-9C6E-713D30AA6090}" destId="{EF5B729B-FA5B-42FE-BB67-3073511F23AF}" srcOrd="0" destOrd="0" parTransId="{52973187-FDA7-4877-9D18-F2C915E17DE6}" sibTransId="{48E68CFD-FA9B-4818-99F2-B01678739C83}"/>
    <dgm:cxn modelId="{2CDA21D4-227E-4359-A493-AB9C8C578915}" type="presOf" srcId="{EF5B729B-FA5B-42FE-BB67-3073511F23AF}" destId="{FA22A23F-235A-42BE-84DA-445A44974F32}" srcOrd="0" destOrd="0" presId="urn:microsoft.com/office/officeart/2005/8/layout/matrix3"/>
    <dgm:cxn modelId="{A79FE0D2-18DD-4752-8D69-3E4309449DAD}" type="presParOf" srcId="{EACC4F9C-2389-470E-AD43-BB4CAF1058F0}" destId="{5EE0F802-66F6-4B45-973F-956EE56AFAEC}" srcOrd="0" destOrd="0" presId="urn:microsoft.com/office/officeart/2005/8/layout/matrix3"/>
    <dgm:cxn modelId="{EC8338EF-E889-40F2-AF07-0DE855CFB8C4}" type="presParOf" srcId="{EACC4F9C-2389-470E-AD43-BB4CAF1058F0}" destId="{FA22A23F-235A-42BE-84DA-445A44974F32}" srcOrd="1" destOrd="0" presId="urn:microsoft.com/office/officeart/2005/8/layout/matrix3"/>
    <dgm:cxn modelId="{0A7621F3-36C5-47D3-B0B2-BBB2FD1A79BE}" type="presParOf" srcId="{EACC4F9C-2389-470E-AD43-BB4CAF1058F0}" destId="{A596F829-154F-448C-B3F3-4C65B86C1818}" srcOrd="2" destOrd="0" presId="urn:microsoft.com/office/officeart/2005/8/layout/matrix3"/>
    <dgm:cxn modelId="{3528574B-CD28-4518-8F6E-7AD0161AB40E}" type="presParOf" srcId="{EACC4F9C-2389-470E-AD43-BB4CAF1058F0}" destId="{B8238624-E669-4960-8EC8-61289FEBD2D1}" srcOrd="3" destOrd="0" presId="urn:microsoft.com/office/officeart/2005/8/layout/matrix3"/>
    <dgm:cxn modelId="{702E407A-3E6F-4EAF-B32D-A849927D5ED7}" type="presParOf" srcId="{EACC4F9C-2389-470E-AD43-BB4CAF1058F0}" destId="{D6EA70DD-DA05-4669-A8FA-D3DF09727BA4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B6CB340-E0E5-49BA-B18B-52870AA8CB36}" type="doc">
      <dgm:prSet loTypeId="urn:microsoft.com/office/officeart/2005/8/layout/p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id-ID"/>
        </a:p>
      </dgm:t>
    </dgm:pt>
    <dgm:pt modelId="{3F892BFA-8F67-4ADE-A5C2-8DFB7251E253}">
      <dgm:prSet phldrT="[Text]"/>
      <dgm:spPr/>
      <dgm:t>
        <a:bodyPr/>
        <a:lstStyle/>
        <a:p>
          <a:r>
            <a:rPr lang="id-ID" dirty="0" smtClean="0"/>
            <a:t>Algoritma Hilditch</a:t>
          </a:r>
          <a:endParaRPr lang="id-ID" dirty="0"/>
        </a:p>
      </dgm:t>
    </dgm:pt>
    <dgm:pt modelId="{095DA230-0543-4E43-AD52-D1A78C397A16}" type="parTrans" cxnId="{C78D76BE-5CA9-4AAC-99F5-851DE01D3C8A}">
      <dgm:prSet/>
      <dgm:spPr/>
      <dgm:t>
        <a:bodyPr/>
        <a:lstStyle/>
        <a:p>
          <a:endParaRPr lang="id-ID"/>
        </a:p>
      </dgm:t>
    </dgm:pt>
    <dgm:pt modelId="{D6D076A6-E5A7-4D2E-81CF-C7C3EBA27B95}" type="sibTrans" cxnId="{C78D76BE-5CA9-4AAC-99F5-851DE01D3C8A}">
      <dgm:prSet/>
      <dgm:spPr/>
      <dgm:t>
        <a:bodyPr/>
        <a:lstStyle/>
        <a:p>
          <a:endParaRPr lang="id-ID"/>
        </a:p>
      </dgm:t>
    </dgm:pt>
    <dgm:pt modelId="{E2F1F9FE-1588-4C6E-943D-E942141BAD28}">
      <dgm:prSet phldrT="[Text]"/>
      <dgm:spPr/>
      <dgm:t>
        <a:bodyPr/>
        <a:lstStyle/>
        <a:p>
          <a:r>
            <a:rPr lang="id-ID" dirty="0" smtClean="0"/>
            <a:t>Templat Cowell Hussain</a:t>
          </a:r>
          <a:endParaRPr lang="id-ID" dirty="0"/>
        </a:p>
      </dgm:t>
    </dgm:pt>
    <dgm:pt modelId="{780F820F-B6E0-492E-AE68-57B021E8D229}" type="parTrans" cxnId="{48756E32-3465-44C5-ADCD-D6384439BD80}">
      <dgm:prSet/>
      <dgm:spPr/>
      <dgm:t>
        <a:bodyPr/>
        <a:lstStyle/>
        <a:p>
          <a:endParaRPr lang="id-ID"/>
        </a:p>
      </dgm:t>
    </dgm:pt>
    <dgm:pt modelId="{7C104327-C21D-4BF8-8677-6FE333F1BD7B}" type="sibTrans" cxnId="{48756E32-3465-44C5-ADCD-D6384439BD80}">
      <dgm:prSet/>
      <dgm:spPr/>
      <dgm:t>
        <a:bodyPr/>
        <a:lstStyle/>
        <a:p>
          <a:endParaRPr lang="id-ID"/>
        </a:p>
      </dgm:t>
    </dgm:pt>
    <dgm:pt modelId="{3DBFAF61-726C-4ADE-ADD6-4DAA5461F407}">
      <dgm:prSet phldrT="[Text]"/>
      <dgm:spPr/>
      <dgm:t>
        <a:bodyPr/>
        <a:lstStyle/>
        <a:p>
          <a:r>
            <a:rPr lang="id-ID" dirty="0" smtClean="0"/>
            <a:t>Templat Ketebalan</a:t>
          </a:r>
          <a:endParaRPr lang="id-ID" dirty="0"/>
        </a:p>
      </dgm:t>
    </dgm:pt>
    <dgm:pt modelId="{E7A4A6F4-D889-45E7-97B6-50EBAADE0A2E}" type="parTrans" cxnId="{D0DD10B9-DE04-4579-B1B3-BE410DD6F3CD}">
      <dgm:prSet/>
      <dgm:spPr/>
      <dgm:t>
        <a:bodyPr/>
        <a:lstStyle/>
        <a:p>
          <a:endParaRPr lang="id-ID"/>
        </a:p>
      </dgm:t>
    </dgm:pt>
    <dgm:pt modelId="{30A8B252-D862-46B0-AA16-2FA85D1B0427}" type="sibTrans" cxnId="{D0DD10B9-DE04-4579-B1B3-BE410DD6F3CD}">
      <dgm:prSet/>
      <dgm:spPr/>
      <dgm:t>
        <a:bodyPr/>
        <a:lstStyle/>
        <a:p>
          <a:endParaRPr lang="id-ID"/>
        </a:p>
      </dgm:t>
    </dgm:pt>
    <dgm:pt modelId="{33ACCBF7-9128-47B9-ADDF-187D28B93F37}" type="pres">
      <dgm:prSet presAssocID="{8B6CB340-E0E5-49BA-B18B-52870AA8CB3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883870B4-81A5-45B7-A227-595C71AECCAE}" type="pres">
      <dgm:prSet presAssocID="{3F892BFA-8F67-4ADE-A5C2-8DFB7251E253}" presName="compNode" presStyleCnt="0"/>
      <dgm:spPr/>
    </dgm:pt>
    <dgm:pt modelId="{F84E87FC-19D4-4412-97AD-62EB452FB963}" type="pres">
      <dgm:prSet presAssocID="{3F892BFA-8F67-4ADE-A5C2-8DFB7251E253}" presName="pictRect" presStyleLbl="node1" presStyleIdx="0" presStyleCnt="3"/>
      <dgm:spPr/>
    </dgm:pt>
    <dgm:pt modelId="{5A79D1B4-6255-40D2-BD5B-7E83DBC2424D}" type="pres">
      <dgm:prSet presAssocID="{3F892BFA-8F67-4ADE-A5C2-8DFB7251E253}" presName="textRec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4DE355A-2807-4DBE-8609-AC2D69C9036E}" type="pres">
      <dgm:prSet presAssocID="{D6D076A6-E5A7-4D2E-81CF-C7C3EBA27B95}" presName="sibTrans" presStyleLbl="sibTrans2D1" presStyleIdx="0" presStyleCnt="0"/>
      <dgm:spPr/>
      <dgm:t>
        <a:bodyPr/>
        <a:lstStyle/>
        <a:p>
          <a:endParaRPr lang="id-ID"/>
        </a:p>
      </dgm:t>
    </dgm:pt>
    <dgm:pt modelId="{5D9B4E8D-6CEC-4B5C-9EA0-7B7B29B61BA4}" type="pres">
      <dgm:prSet presAssocID="{E2F1F9FE-1588-4C6E-943D-E942141BAD28}" presName="compNode" presStyleCnt="0"/>
      <dgm:spPr/>
    </dgm:pt>
    <dgm:pt modelId="{510DD55D-C18C-4DFC-89B4-EA61C0C3B2BE}" type="pres">
      <dgm:prSet presAssocID="{E2F1F9FE-1588-4C6E-943D-E942141BAD28}" presName="pictRect" presStyleLbl="node1" presStyleIdx="1" presStyleCnt="3"/>
      <dgm:spPr/>
    </dgm:pt>
    <dgm:pt modelId="{D6DA9221-F8FB-4096-9633-3FE48852A798}" type="pres">
      <dgm:prSet presAssocID="{E2F1F9FE-1588-4C6E-943D-E942141BAD28}" presName="textRec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77AFCF3-19A8-4E57-A76B-BF8980ED11E4}" type="pres">
      <dgm:prSet presAssocID="{7C104327-C21D-4BF8-8677-6FE333F1BD7B}" presName="sibTrans" presStyleLbl="sibTrans2D1" presStyleIdx="0" presStyleCnt="0"/>
      <dgm:spPr/>
      <dgm:t>
        <a:bodyPr/>
        <a:lstStyle/>
        <a:p>
          <a:endParaRPr lang="id-ID"/>
        </a:p>
      </dgm:t>
    </dgm:pt>
    <dgm:pt modelId="{2C4D3340-C07A-4486-AB09-A603CE1B7133}" type="pres">
      <dgm:prSet presAssocID="{3DBFAF61-726C-4ADE-ADD6-4DAA5461F407}" presName="compNode" presStyleCnt="0"/>
      <dgm:spPr/>
    </dgm:pt>
    <dgm:pt modelId="{1607EFE1-15BC-42EF-BA6C-58893F4C87D1}" type="pres">
      <dgm:prSet presAssocID="{3DBFAF61-726C-4ADE-ADD6-4DAA5461F407}" presName="pictRect" presStyleLbl="node1" presStyleIdx="2" presStyleCnt="3"/>
      <dgm:spPr/>
    </dgm:pt>
    <dgm:pt modelId="{F138C499-514C-471C-984C-39FC5CF2D02B}" type="pres">
      <dgm:prSet presAssocID="{3DBFAF61-726C-4ADE-ADD6-4DAA5461F407}" presName="textRec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8E4D8DFA-39CD-43F3-AC0D-0FDFAB901387}" type="presOf" srcId="{3F892BFA-8F67-4ADE-A5C2-8DFB7251E253}" destId="{5A79D1B4-6255-40D2-BD5B-7E83DBC2424D}" srcOrd="0" destOrd="0" presId="urn:microsoft.com/office/officeart/2005/8/layout/pList1"/>
    <dgm:cxn modelId="{C78D76BE-5CA9-4AAC-99F5-851DE01D3C8A}" srcId="{8B6CB340-E0E5-49BA-B18B-52870AA8CB36}" destId="{3F892BFA-8F67-4ADE-A5C2-8DFB7251E253}" srcOrd="0" destOrd="0" parTransId="{095DA230-0543-4E43-AD52-D1A78C397A16}" sibTransId="{D6D076A6-E5A7-4D2E-81CF-C7C3EBA27B95}"/>
    <dgm:cxn modelId="{8D28FB63-510E-48FA-970E-DEE80D817A91}" type="presOf" srcId="{8B6CB340-E0E5-49BA-B18B-52870AA8CB36}" destId="{33ACCBF7-9128-47B9-ADDF-187D28B93F37}" srcOrd="0" destOrd="0" presId="urn:microsoft.com/office/officeart/2005/8/layout/pList1"/>
    <dgm:cxn modelId="{D0DD10B9-DE04-4579-B1B3-BE410DD6F3CD}" srcId="{8B6CB340-E0E5-49BA-B18B-52870AA8CB36}" destId="{3DBFAF61-726C-4ADE-ADD6-4DAA5461F407}" srcOrd="2" destOrd="0" parTransId="{E7A4A6F4-D889-45E7-97B6-50EBAADE0A2E}" sibTransId="{30A8B252-D862-46B0-AA16-2FA85D1B0427}"/>
    <dgm:cxn modelId="{48756E32-3465-44C5-ADCD-D6384439BD80}" srcId="{8B6CB340-E0E5-49BA-B18B-52870AA8CB36}" destId="{E2F1F9FE-1588-4C6E-943D-E942141BAD28}" srcOrd="1" destOrd="0" parTransId="{780F820F-B6E0-492E-AE68-57B021E8D229}" sibTransId="{7C104327-C21D-4BF8-8677-6FE333F1BD7B}"/>
    <dgm:cxn modelId="{8D68D433-9A6E-4C7E-98A6-5EFBE71A30EF}" type="presOf" srcId="{E2F1F9FE-1588-4C6E-943D-E942141BAD28}" destId="{D6DA9221-F8FB-4096-9633-3FE48852A798}" srcOrd="0" destOrd="0" presId="urn:microsoft.com/office/officeart/2005/8/layout/pList1"/>
    <dgm:cxn modelId="{CBF30790-AD79-4774-9040-75B942C6C44B}" type="presOf" srcId="{7C104327-C21D-4BF8-8677-6FE333F1BD7B}" destId="{B77AFCF3-19A8-4E57-A76B-BF8980ED11E4}" srcOrd="0" destOrd="0" presId="urn:microsoft.com/office/officeart/2005/8/layout/pList1"/>
    <dgm:cxn modelId="{EA12BB3E-33B8-4D50-ACDF-198389D30D20}" type="presOf" srcId="{3DBFAF61-726C-4ADE-ADD6-4DAA5461F407}" destId="{F138C499-514C-471C-984C-39FC5CF2D02B}" srcOrd="0" destOrd="0" presId="urn:microsoft.com/office/officeart/2005/8/layout/pList1"/>
    <dgm:cxn modelId="{97854550-DE66-4F69-92D9-535686B02AD7}" type="presOf" srcId="{D6D076A6-E5A7-4D2E-81CF-C7C3EBA27B95}" destId="{24DE355A-2807-4DBE-8609-AC2D69C9036E}" srcOrd="0" destOrd="0" presId="urn:microsoft.com/office/officeart/2005/8/layout/pList1"/>
    <dgm:cxn modelId="{7CA3F0E6-17AD-4D29-93ED-EB982B79CFFA}" type="presParOf" srcId="{33ACCBF7-9128-47B9-ADDF-187D28B93F37}" destId="{883870B4-81A5-45B7-A227-595C71AECCAE}" srcOrd="0" destOrd="0" presId="urn:microsoft.com/office/officeart/2005/8/layout/pList1"/>
    <dgm:cxn modelId="{D11E1BDD-72F0-44BB-956B-627EDA4F6087}" type="presParOf" srcId="{883870B4-81A5-45B7-A227-595C71AECCAE}" destId="{F84E87FC-19D4-4412-97AD-62EB452FB963}" srcOrd="0" destOrd="0" presId="urn:microsoft.com/office/officeart/2005/8/layout/pList1"/>
    <dgm:cxn modelId="{84BB0E13-09BD-4FEB-924B-641E37FB0EB3}" type="presParOf" srcId="{883870B4-81A5-45B7-A227-595C71AECCAE}" destId="{5A79D1B4-6255-40D2-BD5B-7E83DBC2424D}" srcOrd="1" destOrd="0" presId="urn:microsoft.com/office/officeart/2005/8/layout/pList1"/>
    <dgm:cxn modelId="{6A88AD72-2A83-44DA-A419-5E4AEF26E3A9}" type="presParOf" srcId="{33ACCBF7-9128-47B9-ADDF-187D28B93F37}" destId="{24DE355A-2807-4DBE-8609-AC2D69C9036E}" srcOrd="1" destOrd="0" presId="urn:microsoft.com/office/officeart/2005/8/layout/pList1"/>
    <dgm:cxn modelId="{20811873-02A6-4BAB-90BE-EDF0AC1534DF}" type="presParOf" srcId="{33ACCBF7-9128-47B9-ADDF-187D28B93F37}" destId="{5D9B4E8D-6CEC-4B5C-9EA0-7B7B29B61BA4}" srcOrd="2" destOrd="0" presId="urn:microsoft.com/office/officeart/2005/8/layout/pList1"/>
    <dgm:cxn modelId="{1A3047EF-05CE-4E92-9CF9-BFF2A05D340D}" type="presParOf" srcId="{5D9B4E8D-6CEC-4B5C-9EA0-7B7B29B61BA4}" destId="{510DD55D-C18C-4DFC-89B4-EA61C0C3B2BE}" srcOrd="0" destOrd="0" presId="urn:microsoft.com/office/officeart/2005/8/layout/pList1"/>
    <dgm:cxn modelId="{4427C239-DC1A-4EE9-87C1-5EB15F39F8C7}" type="presParOf" srcId="{5D9B4E8D-6CEC-4B5C-9EA0-7B7B29B61BA4}" destId="{D6DA9221-F8FB-4096-9633-3FE48852A798}" srcOrd="1" destOrd="0" presId="urn:microsoft.com/office/officeart/2005/8/layout/pList1"/>
    <dgm:cxn modelId="{48968230-2D5F-4743-A8DE-19783A6988F7}" type="presParOf" srcId="{33ACCBF7-9128-47B9-ADDF-187D28B93F37}" destId="{B77AFCF3-19A8-4E57-A76B-BF8980ED11E4}" srcOrd="3" destOrd="0" presId="urn:microsoft.com/office/officeart/2005/8/layout/pList1"/>
    <dgm:cxn modelId="{70E3BE95-8EAD-4ECE-A631-7A9F6639E7A6}" type="presParOf" srcId="{33ACCBF7-9128-47B9-ADDF-187D28B93F37}" destId="{2C4D3340-C07A-4486-AB09-A603CE1B7133}" srcOrd="4" destOrd="0" presId="urn:microsoft.com/office/officeart/2005/8/layout/pList1"/>
    <dgm:cxn modelId="{9D7F039C-3AD4-440C-8D90-93225ABA87A6}" type="presParOf" srcId="{2C4D3340-C07A-4486-AB09-A603CE1B7133}" destId="{1607EFE1-15BC-42EF-BA6C-58893F4C87D1}" srcOrd="0" destOrd="0" presId="urn:microsoft.com/office/officeart/2005/8/layout/pList1"/>
    <dgm:cxn modelId="{FF752A40-CD70-4271-91B4-382596CD24B0}" type="presParOf" srcId="{2C4D3340-C07A-4486-AB09-A603CE1B7133}" destId="{F138C499-514C-471C-984C-39FC5CF2D02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148B8DE-6C10-44E4-9904-0418F6232D9E}" type="doc">
      <dgm:prSet loTypeId="urn:microsoft.com/office/officeart/2008/layout/AlternatingPictureBlock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081663B2-B575-4DA4-AEA9-108312687AB4}">
      <dgm:prSet phldrT="[Text]"/>
      <dgm:spPr/>
      <dgm:t>
        <a:bodyPr/>
        <a:lstStyle/>
        <a:p>
          <a:r>
            <a:rPr lang="id-ID" dirty="0" smtClean="0"/>
            <a:t>Baris</a:t>
          </a:r>
          <a:endParaRPr lang="id-ID" dirty="0"/>
        </a:p>
      </dgm:t>
    </dgm:pt>
    <dgm:pt modelId="{4AE10182-932F-44A1-BC8F-DE3434D31636}" type="parTrans" cxnId="{4259B3D5-1428-4767-9277-4B2E30BC2BDE}">
      <dgm:prSet/>
      <dgm:spPr/>
      <dgm:t>
        <a:bodyPr/>
        <a:lstStyle/>
        <a:p>
          <a:endParaRPr lang="id-ID"/>
        </a:p>
      </dgm:t>
    </dgm:pt>
    <dgm:pt modelId="{1B9E4F0D-BB7B-4D31-8EF7-6BA3F245EE41}" type="sibTrans" cxnId="{4259B3D5-1428-4767-9277-4B2E30BC2BDE}">
      <dgm:prSet/>
      <dgm:spPr/>
      <dgm:t>
        <a:bodyPr/>
        <a:lstStyle/>
        <a:p>
          <a:endParaRPr lang="id-ID"/>
        </a:p>
      </dgm:t>
    </dgm:pt>
    <dgm:pt modelId="{6695B0BF-120A-4E3A-8A5D-3CF75166ABB0}">
      <dgm:prSet phldrT="[Text]"/>
      <dgm:spPr/>
      <dgm:t>
        <a:bodyPr/>
        <a:lstStyle/>
        <a:p>
          <a:r>
            <a:rPr lang="id-ID" dirty="0" smtClean="0"/>
            <a:t>Upakata</a:t>
          </a:r>
          <a:endParaRPr lang="id-ID" dirty="0"/>
        </a:p>
      </dgm:t>
    </dgm:pt>
    <dgm:pt modelId="{58611F24-94F7-40A3-9F2F-5E00589720F1}" type="parTrans" cxnId="{506A1DB2-55F8-4C4B-94DF-BD51764A0C48}">
      <dgm:prSet/>
      <dgm:spPr/>
      <dgm:t>
        <a:bodyPr/>
        <a:lstStyle/>
        <a:p>
          <a:endParaRPr lang="id-ID"/>
        </a:p>
      </dgm:t>
    </dgm:pt>
    <dgm:pt modelId="{05B9E88F-2E8C-49ED-9F3C-E47871C47DBC}" type="sibTrans" cxnId="{506A1DB2-55F8-4C4B-94DF-BD51764A0C48}">
      <dgm:prSet/>
      <dgm:spPr/>
      <dgm:t>
        <a:bodyPr/>
        <a:lstStyle/>
        <a:p>
          <a:endParaRPr lang="id-ID"/>
        </a:p>
      </dgm:t>
    </dgm:pt>
    <dgm:pt modelId="{831E41F8-48F8-4CF8-8335-0DF7C2D6D228}">
      <dgm:prSet phldrT="[Text]"/>
      <dgm:spPr/>
      <dgm:t>
        <a:bodyPr/>
        <a:lstStyle/>
        <a:p>
          <a:r>
            <a:rPr lang="id-ID" dirty="0" smtClean="0"/>
            <a:t>Huruf</a:t>
          </a:r>
          <a:endParaRPr lang="id-ID" dirty="0"/>
        </a:p>
      </dgm:t>
    </dgm:pt>
    <dgm:pt modelId="{E6826008-0230-42BA-8138-22B688E6EC54}" type="parTrans" cxnId="{0010CB89-D0D6-439C-B014-350F9E923303}">
      <dgm:prSet/>
      <dgm:spPr/>
      <dgm:t>
        <a:bodyPr/>
        <a:lstStyle/>
        <a:p>
          <a:endParaRPr lang="id-ID"/>
        </a:p>
      </dgm:t>
    </dgm:pt>
    <dgm:pt modelId="{F326DB37-957D-4E6A-95CA-D4732AC51FD8}" type="sibTrans" cxnId="{0010CB89-D0D6-439C-B014-350F9E923303}">
      <dgm:prSet/>
      <dgm:spPr/>
      <dgm:t>
        <a:bodyPr/>
        <a:lstStyle/>
        <a:p>
          <a:endParaRPr lang="id-ID"/>
        </a:p>
      </dgm:t>
    </dgm:pt>
    <dgm:pt modelId="{F9B3F1E5-74C5-4B82-87AD-9D60D3A0A67B}">
      <dgm:prSet phldrT="[Text]"/>
      <dgm:spPr/>
      <dgm:t>
        <a:bodyPr/>
        <a:lstStyle/>
        <a:p>
          <a:r>
            <a:rPr lang="id-ID" noProof="0" dirty="0" smtClean="0"/>
            <a:t>Proyeksi</a:t>
          </a:r>
          <a:r>
            <a:rPr lang="en-US" dirty="0" smtClean="0"/>
            <a:t> </a:t>
          </a:r>
          <a:r>
            <a:rPr lang="id-ID" noProof="0" dirty="0" smtClean="0"/>
            <a:t>horizontal</a:t>
          </a:r>
          <a:endParaRPr lang="id-ID" noProof="0" dirty="0"/>
        </a:p>
      </dgm:t>
    </dgm:pt>
    <dgm:pt modelId="{57968B7B-A1A5-40CD-B148-2F02ED06280B}" type="parTrans" cxnId="{86352728-70B1-4C78-A55E-C9A375DFED5F}">
      <dgm:prSet/>
      <dgm:spPr/>
      <dgm:t>
        <a:bodyPr/>
        <a:lstStyle/>
        <a:p>
          <a:endParaRPr lang="id-ID"/>
        </a:p>
      </dgm:t>
    </dgm:pt>
    <dgm:pt modelId="{7C66E2C7-BADF-4C46-AFF7-80BF99AADD5C}" type="sibTrans" cxnId="{86352728-70B1-4C78-A55E-C9A375DFED5F}">
      <dgm:prSet/>
      <dgm:spPr/>
      <dgm:t>
        <a:bodyPr/>
        <a:lstStyle/>
        <a:p>
          <a:endParaRPr lang="id-ID"/>
        </a:p>
      </dgm:t>
    </dgm:pt>
    <dgm:pt modelId="{C078127E-5DDD-4F49-88A1-F139C9674D39}">
      <dgm:prSet phldrT="[Text]"/>
      <dgm:spPr/>
      <dgm:t>
        <a:bodyPr/>
        <a:lstStyle/>
        <a:p>
          <a:r>
            <a:rPr lang="id-ID" noProof="0" dirty="0" smtClean="0"/>
            <a:t>Algoritma</a:t>
          </a:r>
          <a:r>
            <a:rPr lang="en-US" dirty="0" smtClean="0"/>
            <a:t> Zidouri (2010)</a:t>
          </a:r>
          <a:endParaRPr lang="id-ID" dirty="0"/>
        </a:p>
      </dgm:t>
    </dgm:pt>
    <dgm:pt modelId="{B01FD4ED-A5E6-49AF-B217-F9F0E0D645BE}" type="parTrans" cxnId="{279116C2-0699-48BF-9345-7271E5CD9F89}">
      <dgm:prSet/>
      <dgm:spPr/>
      <dgm:t>
        <a:bodyPr/>
        <a:lstStyle/>
        <a:p>
          <a:endParaRPr lang="id-ID"/>
        </a:p>
      </dgm:t>
    </dgm:pt>
    <dgm:pt modelId="{1781348F-52DD-4935-A461-5E1446F28AF2}" type="sibTrans" cxnId="{279116C2-0699-48BF-9345-7271E5CD9F89}">
      <dgm:prSet/>
      <dgm:spPr/>
      <dgm:t>
        <a:bodyPr/>
        <a:lstStyle/>
        <a:p>
          <a:endParaRPr lang="id-ID"/>
        </a:p>
      </dgm:t>
    </dgm:pt>
    <dgm:pt modelId="{765A1C83-B54D-4C36-8D56-BD27695E6A52}">
      <dgm:prSet phldrT="[Text]"/>
      <dgm:spPr/>
      <dgm:t>
        <a:bodyPr/>
        <a:lstStyle/>
        <a:p>
          <a:r>
            <a:rPr lang="id-ID" noProof="0" smtClean="0"/>
            <a:t>Analisis piksel bersambung</a:t>
          </a:r>
          <a:endParaRPr lang="id-ID" noProof="0"/>
        </a:p>
      </dgm:t>
    </dgm:pt>
    <dgm:pt modelId="{1FC9BB32-975E-4269-AF8D-9F08DCF79A8E}" type="sibTrans" cxnId="{C42E834D-DEFE-4A9E-A516-3F1783FEFF70}">
      <dgm:prSet/>
      <dgm:spPr/>
      <dgm:t>
        <a:bodyPr/>
        <a:lstStyle/>
        <a:p>
          <a:endParaRPr lang="id-ID"/>
        </a:p>
      </dgm:t>
    </dgm:pt>
    <dgm:pt modelId="{E2F2AAF3-3EA9-4EBF-A232-B761A8568ACB}" type="parTrans" cxnId="{C42E834D-DEFE-4A9E-A516-3F1783FEFF70}">
      <dgm:prSet/>
      <dgm:spPr/>
      <dgm:t>
        <a:bodyPr/>
        <a:lstStyle/>
        <a:p>
          <a:endParaRPr lang="id-ID"/>
        </a:p>
      </dgm:t>
    </dgm:pt>
    <dgm:pt modelId="{95EB938D-2508-42FB-86E2-763953CD69C7}">
      <dgm:prSet phldrT="[Text]"/>
      <dgm:spPr/>
      <dgm:t>
        <a:bodyPr/>
        <a:lstStyle/>
        <a:p>
          <a:r>
            <a:rPr lang="id-ID" dirty="0" smtClean="0"/>
            <a:t>Pengelompokan menurut ukuran</a:t>
          </a:r>
          <a:endParaRPr lang="id-ID" dirty="0"/>
        </a:p>
      </dgm:t>
    </dgm:pt>
    <dgm:pt modelId="{57D90717-F349-43D2-AB6F-9CD3971E7DB3}" type="parTrans" cxnId="{3C5FD4E1-D14A-4450-9470-E3DCCED00650}">
      <dgm:prSet/>
      <dgm:spPr/>
      <dgm:t>
        <a:bodyPr/>
        <a:lstStyle/>
        <a:p>
          <a:endParaRPr lang="id-ID"/>
        </a:p>
      </dgm:t>
    </dgm:pt>
    <dgm:pt modelId="{94CC7BEB-2552-4496-A3BE-CECC9B0165E8}" type="sibTrans" cxnId="{3C5FD4E1-D14A-4450-9470-E3DCCED00650}">
      <dgm:prSet/>
      <dgm:spPr/>
      <dgm:t>
        <a:bodyPr/>
        <a:lstStyle/>
        <a:p>
          <a:endParaRPr lang="id-ID"/>
        </a:p>
      </dgm:t>
    </dgm:pt>
    <dgm:pt modelId="{FECAA230-6C22-45E6-9778-CDCDA3CA7E51}">
      <dgm:prSet phldrT="[Text]"/>
      <dgm:spPr/>
      <dgm:t>
        <a:bodyPr/>
        <a:lstStyle/>
        <a:p>
          <a:r>
            <a:rPr lang="id-ID" dirty="0" smtClean="0"/>
            <a:t>Verifikasi tinggi </a:t>
          </a:r>
          <a:r>
            <a:rPr lang="id-ID" dirty="0" err="1" smtClean="0"/>
            <a:t>dgn</a:t>
          </a:r>
          <a:r>
            <a:rPr lang="id-ID" dirty="0" smtClean="0"/>
            <a:t>. standar deviasi</a:t>
          </a:r>
          <a:endParaRPr lang="id-ID" dirty="0"/>
        </a:p>
      </dgm:t>
    </dgm:pt>
    <dgm:pt modelId="{645FFF60-E271-4951-8AC6-1F33407D2959}" type="parTrans" cxnId="{22C35664-9883-41E0-9DC6-CB36E431D119}">
      <dgm:prSet/>
      <dgm:spPr/>
      <dgm:t>
        <a:bodyPr/>
        <a:lstStyle/>
        <a:p>
          <a:endParaRPr lang="en-US"/>
        </a:p>
      </dgm:t>
    </dgm:pt>
    <dgm:pt modelId="{8B4F42C9-F0FC-4063-91A0-B337237F961B}" type="sibTrans" cxnId="{22C35664-9883-41E0-9DC6-CB36E431D119}">
      <dgm:prSet/>
      <dgm:spPr/>
      <dgm:t>
        <a:bodyPr/>
        <a:lstStyle/>
        <a:p>
          <a:endParaRPr lang="en-US"/>
        </a:p>
      </dgm:t>
    </dgm:pt>
    <dgm:pt modelId="{88E10935-148F-4D2B-BCC9-9D78CF69B4EE}" type="pres">
      <dgm:prSet presAssocID="{F148B8DE-6C10-44E4-9904-0418F6232D9E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BFD922D6-068B-4C32-B742-BE452170E006}" type="pres">
      <dgm:prSet presAssocID="{081663B2-B575-4DA4-AEA9-108312687AB4}" presName="comp" presStyleCnt="0"/>
      <dgm:spPr/>
    </dgm:pt>
    <dgm:pt modelId="{FD714512-403C-40FA-9409-A1A8C3E32CEC}" type="pres">
      <dgm:prSet presAssocID="{081663B2-B575-4DA4-AEA9-108312687AB4}" presName="rect2" presStyleLbl="node1" presStyleIdx="0" presStyleCnt="3" custScaleX="117082" custLinFactNeighborX="870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259F0DF-D71E-417D-9EAA-3B727FEAEC44}" type="pres">
      <dgm:prSet presAssocID="{081663B2-B575-4DA4-AEA9-108312687AB4}" presName="rect1" presStyleLbl="ln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  <dgm:t>
        <a:bodyPr/>
        <a:lstStyle/>
        <a:p>
          <a:endParaRPr lang="id-ID"/>
        </a:p>
      </dgm:t>
    </dgm:pt>
    <dgm:pt modelId="{D8519BFA-4351-48C1-B222-575FD40E8C7C}" type="pres">
      <dgm:prSet presAssocID="{1B9E4F0D-BB7B-4D31-8EF7-6BA3F245EE41}" presName="sibTrans" presStyleCnt="0"/>
      <dgm:spPr/>
    </dgm:pt>
    <dgm:pt modelId="{80D9FF92-1164-4ECD-BCDD-D2A3A3F08372}" type="pres">
      <dgm:prSet presAssocID="{6695B0BF-120A-4E3A-8A5D-3CF75166ABB0}" presName="comp" presStyleCnt="0"/>
      <dgm:spPr/>
    </dgm:pt>
    <dgm:pt modelId="{3618B0C7-E671-4775-A40F-03E4E1A6FBAD}" type="pres">
      <dgm:prSet presAssocID="{6695B0BF-120A-4E3A-8A5D-3CF75166ABB0}" presName="rect2" presStyleLbl="node1" presStyleIdx="1" presStyleCnt="3" custScaleX="11708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B603606-BA22-4F75-BB8B-E29B99CC9817}" type="pres">
      <dgm:prSet presAssocID="{6695B0BF-120A-4E3A-8A5D-3CF75166ABB0}" presName="rect1" presStyleLbl="lnNode1" presStyleIdx="1" presStyleCnt="3" custLinFactNeighborX="1944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  <dgm:t>
        <a:bodyPr/>
        <a:lstStyle/>
        <a:p>
          <a:endParaRPr lang="id-ID"/>
        </a:p>
      </dgm:t>
    </dgm:pt>
    <dgm:pt modelId="{ED8176A9-B181-4068-AB5F-1F2CED9A306E}" type="pres">
      <dgm:prSet presAssocID="{05B9E88F-2E8C-49ED-9F3C-E47871C47DBC}" presName="sibTrans" presStyleCnt="0"/>
      <dgm:spPr/>
    </dgm:pt>
    <dgm:pt modelId="{D09849FB-C93A-42D8-9937-1697550A615D}" type="pres">
      <dgm:prSet presAssocID="{831E41F8-48F8-4CF8-8335-0DF7C2D6D228}" presName="comp" presStyleCnt="0"/>
      <dgm:spPr/>
    </dgm:pt>
    <dgm:pt modelId="{25D810BB-5C66-4A6C-B510-6E210042C06B}" type="pres">
      <dgm:prSet presAssocID="{831E41F8-48F8-4CF8-8335-0DF7C2D6D228}" presName="rect2" presStyleLbl="node1" presStyleIdx="2" presStyleCnt="3" custScaleX="117082" custLinFactNeighborX="870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24CF018-DC8C-433F-83B1-378B1B352087}" type="pres">
      <dgm:prSet presAssocID="{831E41F8-48F8-4CF8-8335-0DF7C2D6D228}" presName="rect1" presStyleLbl="ln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  <dgm:t>
        <a:bodyPr/>
        <a:lstStyle/>
        <a:p>
          <a:endParaRPr lang="id-ID"/>
        </a:p>
      </dgm:t>
    </dgm:pt>
  </dgm:ptLst>
  <dgm:cxnLst>
    <dgm:cxn modelId="{C2DDB1A3-46EC-43C2-BC5D-5425EA39645C}" type="presOf" srcId="{C078127E-5DDD-4F49-88A1-F139C9674D39}" destId="{25D810BB-5C66-4A6C-B510-6E210042C06B}" srcOrd="0" destOrd="1" presId="urn:microsoft.com/office/officeart/2008/layout/AlternatingPictureBlocks"/>
    <dgm:cxn modelId="{3C5FD4E1-D14A-4450-9470-E3DCCED00650}" srcId="{6695B0BF-120A-4E3A-8A5D-3CF75166ABB0}" destId="{95EB938D-2508-42FB-86E2-763953CD69C7}" srcOrd="1" destOrd="0" parTransId="{57D90717-F349-43D2-AB6F-9CD3971E7DB3}" sibTransId="{94CC7BEB-2552-4496-A3BE-CECC9B0165E8}"/>
    <dgm:cxn modelId="{86352728-70B1-4C78-A55E-C9A375DFED5F}" srcId="{081663B2-B575-4DA4-AEA9-108312687AB4}" destId="{F9B3F1E5-74C5-4B82-87AD-9D60D3A0A67B}" srcOrd="0" destOrd="0" parTransId="{57968B7B-A1A5-40CD-B148-2F02ED06280B}" sibTransId="{7C66E2C7-BADF-4C46-AFF7-80BF99AADD5C}"/>
    <dgm:cxn modelId="{22C35664-9883-41E0-9DC6-CB36E431D119}" srcId="{081663B2-B575-4DA4-AEA9-108312687AB4}" destId="{FECAA230-6C22-45E6-9778-CDCDA3CA7E51}" srcOrd="1" destOrd="0" parTransId="{645FFF60-E271-4951-8AC6-1F33407D2959}" sibTransId="{8B4F42C9-F0FC-4063-91A0-B337237F961B}"/>
    <dgm:cxn modelId="{C31ADB8B-7977-48EA-9903-8E1AEC485915}" type="presOf" srcId="{95EB938D-2508-42FB-86E2-763953CD69C7}" destId="{3618B0C7-E671-4775-A40F-03E4E1A6FBAD}" srcOrd="0" destOrd="2" presId="urn:microsoft.com/office/officeart/2008/layout/AlternatingPictureBlocks"/>
    <dgm:cxn modelId="{0209A5BF-AF0F-43FF-BAFC-554E32173FE2}" type="presOf" srcId="{081663B2-B575-4DA4-AEA9-108312687AB4}" destId="{FD714512-403C-40FA-9409-A1A8C3E32CEC}" srcOrd="0" destOrd="0" presId="urn:microsoft.com/office/officeart/2008/layout/AlternatingPictureBlocks"/>
    <dgm:cxn modelId="{0010CB89-D0D6-439C-B014-350F9E923303}" srcId="{F148B8DE-6C10-44E4-9904-0418F6232D9E}" destId="{831E41F8-48F8-4CF8-8335-0DF7C2D6D228}" srcOrd="2" destOrd="0" parTransId="{E6826008-0230-42BA-8138-22B688E6EC54}" sibTransId="{F326DB37-957D-4E6A-95CA-D4732AC51FD8}"/>
    <dgm:cxn modelId="{642DE99E-32C0-47EB-9657-0725042429B2}" type="presOf" srcId="{FECAA230-6C22-45E6-9778-CDCDA3CA7E51}" destId="{FD714512-403C-40FA-9409-A1A8C3E32CEC}" srcOrd="0" destOrd="2" presId="urn:microsoft.com/office/officeart/2008/layout/AlternatingPictureBlocks"/>
    <dgm:cxn modelId="{C42E834D-DEFE-4A9E-A516-3F1783FEFF70}" srcId="{6695B0BF-120A-4E3A-8A5D-3CF75166ABB0}" destId="{765A1C83-B54D-4C36-8D56-BD27695E6A52}" srcOrd="0" destOrd="0" parTransId="{E2F2AAF3-3EA9-4EBF-A232-B761A8568ACB}" sibTransId="{1FC9BB32-975E-4269-AF8D-9F08DCF79A8E}"/>
    <dgm:cxn modelId="{4259B3D5-1428-4767-9277-4B2E30BC2BDE}" srcId="{F148B8DE-6C10-44E4-9904-0418F6232D9E}" destId="{081663B2-B575-4DA4-AEA9-108312687AB4}" srcOrd="0" destOrd="0" parTransId="{4AE10182-932F-44A1-BC8F-DE3434D31636}" sibTransId="{1B9E4F0D-BB7B-4D31-8EF7-6BA3F245EE41}"/>
    <dgm:cxn modelId="{F84E976F-7260-4984-9BDF-94A7394DE8AE}" type="presOf" srcId="{F148B8DE-6C10-44E4-9904-0418F6232D9E}" destId="{88E10935-148F-4D2B-BCC9-9D78CF69B4EE}" srcOrd="0" destOrd="0" presId="urn:microsoft.com/office/officeart/2008/layout/AlternatingPictureBlocks"/>
    <dgm:cxn modelId="{08AC8590-4669-4411-BD7E-B07F02696B66}" type="presOf" srcId="{6695B0BF-120A-4E3A-8A5D-3CF75166ABB0}" destId="{3618B0C7-E671-4775-A40F-03E4E1A6FBAD}" srcOrd="0" destOrd="0" presId="urn:microsoft.com/office/officeart/2008/layout/AlternatingPictureBlocks"/>
    <dgm:cxn modelId="{279116C2-0699-48BF-9345-7271E5CD9F89}" srcId="{831E41F8-48F8-4CF8-8335-0DF7C2D6D228}" destId="{C078127E-5DDD-4F49-88A1-F139C9674D39}" srcOrd="0" destOrd="0" parTransId="{B01FD4ED-A5E6-49AF-B217-F9F0E0D645BE}" sibTransId="{1781348F-52DD-4935-A461-5E1446F28AF2}"/>
    <dgm:cxn modelId="{506A1DB2-55F8-4C4B-94DF-BD51764A0C48}" srcId="{F148B8DE-6C10-44E4-9904-0418F6232D9E}" destId="{6695B0BF-120A-4E3A-8A5D-3CF75166ABB0}" srcOrd="1" destOrd="0" parTransId="{58611F24-94F7-40A3-9F2F-5E00589720F1}" sibTransId="{05B9E88F-2E8C-49ED-9F3C-E47871C47DBC}"/>
    <dgm:cxn modelId="{BBBCA9D5-59F1-4285-B0BA-4D9556F5C065}" type="presOf" srcId="{831E41F8-48F8-4CF8-8335-0DF7C2D6D228}" destId="{25D810BB-5C66-4A6C-B510-6E210042C06B}" srcOrd="0" destOrd="0" presId="urn:microsoft.com/office/officeart/2008/layout/AlternatingPictureBlocks"/>
    <dgm:cxn modelId="{2BFFA9D5-FB59-4431-8A42-0636D92E18D5}" type="presOf" srcId="{F9B3F1E5-74C5-4B82-87AD-9D60D3A0A67B}" destId="{FD714512-403C-40FA-9409-A1A8C3E32CEC}" srcOrd="0" destOrd="1" presId="urn:microsoft.com/office/officeart/2008/layout/AlternatingPictureBlocks"/>
    <dgm:cxn modelId="{451471DE-5AE9-45CB-8577-E09F8C36E192}" type="presOf" srcId="{765A1C83-B54D-4C36-8D56-BD27695E6A52}" destId="{3618B0C7-E671-4775-A40F-03E4E1A6FBAD}" srcOrd="0" destOrd="1" presId="urn:microsoft.com/office/officeart/2008/layout/AlternatingPictureBlocks"/>
    <dgm:cxn modelId="{FC777F7B-94CC-47EE-9856-E01A8390FF6C}" type="presParOf" srcId="{88E10935-148F-4D2B-BCC9-9D78CF69B4EE}" destId="{BFD922D6-068B-4C32-B742-BE452170E006}" srcOrd="0" destOrd="0" presId="urn:microsoft.com/office/officeart/2008/layout/AlternatingPictureBlocks"/>
    <dgm:cxn modelId="{D54D8F5A-F67C-4E5C-826A-130772AC0ED2}" type="presParOf" srcId="{BFD922D6-068B-4C32-B742-BE452170E006}" destId="{FD714512-403C-40FA-9409-A1A8C3E32CEC}" srcOrd="0" destOrd="0" presId="urn:microsoft.com/office/officeart/2008/layout/AlternatingPictureBlocks"/>
    <dgm:cxn modelId="{4CA446AA-E3A3-478D-8A35-B6D0685B1D8D}" type="presParOf" srcId="{BFD922D6-068B-4C32-B742-BE452170E006}" destId="{B259F0DF-D71E-417D-9EAA-3B727FEAEC44}" srcOrd="1" destOrd="0" presId="urn:microsoft.com/office/officeart/2008/layout/AlternatingPictureBlocks"/>
    <dgm:cxn modelId="{75C71FB0-B085-49CD-9592-D7F8043B6674}" type="presParOf" srcId="{88E10935-148F-4D2B-BCC9-9D78CF69B4EE}" destId="{D8519BFA-4351-48C1-B222-575FD40E8C7C}" srcOrd="1" destOrd="0" presId="urn:microsoft.com/office/officeart/2008/layout/AlternatingPictureBlocks"/>
    <dgm:cxn modelId="{AA4CE9B5-8C6C-4E1A-9443-3757F49F0C87}" type="presParOf" srcId="{88E10935-148F-4D2B-BCC9-9D78CF69B4EE}" destId="{80D9FF92-1164-4ECD-BCDD-D2A3A3F08372}" srcOrd="2" destOrd="0" presId="urn:microsoft.com/office/officeart/2008/layout/AlternatingPictureBlocks"/>
    <dgm:cxn modelId="{74786CDE-6007-4905-A6CF-310B6FDA3CCD}" type="presParOf" srcId="{80D9FF92-1164-4ECD-BCDD-D2A3A3F08372}" destId="{3618B0C7-E671-4775-A40F-03E4E1A6FBAD}" srcOrd="0" destOrd="0" presId="urn:microsoft.com/office/officeart/2008/layout/AlternatingPictureBlocks"/>
    <dgm:cxn modelId="{E8DC5C35-F58B-4557-9451-661CBF8433A4}" type="presParOf" srcId="{80D9FF92-1164-4ECD-BCDD-D2A3A3F08372}" destId="{2B603606-BA22-4F75-BB8B-E29B99CC9817}" srcOrd="1" destOrd="0" presId="urn:microsoft.com/office/officeart/2008/layout/AlternatingPictureBlocks"/>
    <dgm:cxn modelId="{380C1113-5518-446C-A802-A78824761230}" type="presParOf" srcId="{88E10935-148F-4D2B-BCC9-9D78CF69B4EE}" destId="{ED8176A9-B181-4068-AB5F-1F2CED9A306E}" srcOrd="3" destOrd="0" presId="urn:microsoft.com/office/officeart/2008/layout/AlternatingPictureBlocks"/>
    <dgm:cxn modelId="{936ED000-EF9A-4461-BD96-9263A4654C69}" type="presParOf" srcId="{88E10935-148F-4D2B-BCC9-9D78CF69B4EE}" destId="{D09849FB-C93A-42D8-9937-1697550A615D}" srcOrd="4" destOrd="0" presId="urn:microsoft.com/office/officeart/2008/layout/AlternatingPictureBlocks"/>
    <dgm:cxn modelId="{16A44520-4EC4-44DD-B81E-F59FD5175CD4}" type="presParOf" srcId="{D09849FB-C93A-42D8-9937-1697550A615D}" destId="{25D810BB-5C66-4A6C-B510-6E210042C06B}" srcOrd="0" destOrd="0" presId="urn:microsoft.com/office/officeart/2008/layout/AlternatingPictureBlocks"/>
    <dgm:cxn modelId="{240EE7C9-9C11-451A-A0EB-E1B7E33B434E}" type="presParOf" srcId="{D09849FB-C93A-42D8-9937-1697550A615D}" destId="{124CF018-DC8C-433F-83B1-378B1B352087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A532DE8-4735-4427-B444-1AAA84246FB3}" type="doc">
      <dgm:prSet loTypeId="urn:microsoft.com/office/officeart/2005/8/layout/process4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id-ID"/>
        </a:p>
      </dgm:t>
    </dgm:pt>
    <dgm:pt modelId="{3FA144FE-657B-42A3-82EF-C5AE445C3797}">
      <dgm:prSet phldrT="[Text]" custT="1"/>
      <dgm:spPr/>
      <dgm:t>
        <a:bodyPr/>
        <a:lstStyle/>
        <a:p>
          <a:r>
            <a:rPr lang="id-ID" sz="1600" dirty="0" smtClean="0"/>
            <a:t>Tipiskan</a:t>
          </a:r>
          <a:endParaRPr lang="id-ID" sz="1600" dirty="0"/>
        </a:p>
      </dgm:t>
    </dgm:pt>
    <dgm:pt modelId="{CCC8C336-9F9C-475E-B931-E3132B92943D}" type="parTrans" cxnId="{6CBA5711-2ACC-4D45-8E57-90CA8D3A8748}">
      <dgm:prSet/>
      <dgm:spPr/>
      <dgm:t>
        <a:bodyPr/>
        <a:lstStyle/>
        <a:p>
          <a:endParaRPr lang="id-ID" sz="1600"/>
        </a:p>
      </dgm:t>
    </dgm:pt>
    <dgm:pt modelId="{21EDE936-0E48-4ABB-83F9-A3CB15609ECA}" type="sibTrans" cxnId="{6CBA5711-2ACC-4D45-8E57-90CA8D3A8748}">
      <dgm:prSet/>
      <dgm:spPr/>
      <dgm:t>
        <a:bodyPr/>
        <a:lstStyle/>
        <a:p>
          <a:endParaRPr lang="id-ID" sz="1600"/>
        </a:p>
      </dgm:t>
    </dgm:pt>
    <dgm:pt modelId="{AA186F9F-6D82-4A69-829C-5F115AA48C05}">
      <dgm:prSet phldrT="[Text]" custT="1"/>
      <dgm:spPr/>
      <dgm:t>
        <a:bodyPr/>
        <a:lstStyle/>
        <a:p>
          <a:r>
            <a:rPr lang="id-ID" sz="1600" dirty="0" smtClean="0"/>
            <a:t>Cari deretan piksel</a:t>
          </a:r>
          <a:endParaRPr lang="id-ID" sz="1600" dirty="0"/>
        </a:p>
      </dgm:t>
    </dgm:pt>
    <dgm:pt modelId="{8D48ABF6-87DA-4DF9-9B90-400ADF293009}" type="parTrans" cxnId="{57829F0D-C511-4011-A359-FC5EBA53F926}">
      <dgm:prSet/>
      <dgm:spPr/>
      <dgm:t>
        <a:bodyPr/>
        <a:lstStyle/>
        <a:p>
          <a:endParaRPr lang="id-ID" sz="1600"/>
        </a:p>
      </dgm:t>
    </dgm:pt>
    <dgm:pt modelId="{F3908CC8-38DC-4406-8135-9C953955C009}" type="sibTrans" cxnId="{57829F0D-C511-4011-A359-FC5EBA53F926}">
      <dgm:prSet/>
      <dgm:spPr/>
      <dgm:t>
        <a:bodyPr/>
        <a:lstStyle/>
        <a:p>
          <a:endParaRPr lang="id-ID" sz="1600"/>
        </a:p>
      </dgm:t>
    </dgm:pt>
    <dgm:pt modelId="{4BDD6AD3-CD19-487B-907B-7927AE6DE318}">
      <dgm:prSet phldrT="[Text]" custT="1"/>
      <dgm:spPr/>
      <dgm:t>
        <a:bodyPr/>
        <a:lstStyle/>
        <a:p>
          <a:r>
            <a:rPr lang="id-ID" sz="1600" dirty="0" smtClean="0"/>
            <a:t>Cek panjang deretan dan piksel atas bawah</a:t>
          </a:r>
          <a:endParaRPr lang="id-ID" sz="1600" dirty="0"/>
        </a:p>
      </dgm:t>
    </dgm:pt>
    <dgm:pt modelId="{680F72DA-011D-43CE-A27B-4757E352FCF3}" type="parTrans" cxnId="{25D87804-77E8-4D2B-A25B-87D296622C5E}">
      <dgm:prSet/>
      <dgm:spPr/>
      <dgm:t>
        <a:bodyPr/>
        <a:lstStyle/>
        <a:p>
          <a:endParaRPr lang="id-ID" sz="1600"/>
        </a:p>
      </dgm:t>
    </dgm:pt>
    <dgm:pt modelId="{A6FBAA28-F971-4330-85E1-CF56B314E5CD}" type="sibTrans" cxnId="{25D87804-77E8-4D2B-A25B-87D296622C5E}">
      <dgm:prSet/>
      <dgm:spPr/>
      <dgm:t>
        <a:bodyPr/>
        <a:lstStyle/>
        <a:p>
          <a:endParaRPr lang="id-ID" sz="1600"/>
        </a:p>
      </dgm:t>
    </dgm:pt>
    <dgm:pt modelId="{C5C10922-E5CA-4179-9C81-456162F040FD}">
      <dgm:prSet phldrT="[Text]" custT="1"/>
      <dgm:spPr/>
      <dgm:t>
        <a:bodyPr/>
        <a:lstStyle/>
        <a:p>
          <a:r>
            <a:rPr lang="id-ID" sz="1600" dirty="0" smtClean="0"/>
            <a:t>Ekstrak fitur setiap kandidat</a:t>
          </a:r>
          <a:endParaRPr lang="id-ID" sz="1600" dirty="0"/>
        </a:p>
      </dgm:t>
    </dgm:pt>
    <dgm:pt modelId="{97CABEA5-3374-4CDE-B1DE-DE5C60D40D7E}" type="parTrans" cxnId="{1B5682D7-4B87-4B6F-A56D-7B5BF92CBBCF}">
      <dgm:prSet/>
      <dgm:spPr/>
      <dgm:t>
        <a:bodyPr/>
        <a:lstStyle/>
        <a:p>
          <a:endParaRPr lang="id-ID"/>
        </a:p>
      </dgm:t>
    </dgm:pt>
    <dgm:pt modelId="{AA10B6D8-D30B-47B5-8754-33436BFE0675}" type="sibTrans" cxnId="{1B5682D7-4B87-4B6F-A56D-7B5BF92CBBCF}">
      <dgm:prSet/>
      <dgm:spPr/>
      <dgm:t>
        <a:bodyPr/>
        <a:lstStyle/>
        <a:p>
          <a:endParaRPr lang="id-ID"/>
        </a:p>
      </dgm:t>
    </dgm:pt>
    <dgm:pt modelId="{454203B3-F164-44C6-B463-78B9EF2C47B6}">
      <dgm:prSet phldrT="[Text]" custT="1"/>
      <dgm:spPr/>
      <dgm:t>
        <a:bodyPr/>
        <a:lstStyle/>
        <a:p>
          <a:r>
            <a:rPr lang="id-ID" sz="1600" dirty="0" smtClean="0"/>
            <a:t>Masukkan sebagai pita kandidat</a:t>
          </a:r>
          <a:endParaRPr lang="id-ID" sz="1600" dirty="0"/>
        </a:p>
      </dgm:t>
    </dgm:pt>
    <dgm:pt modelId="{DFE22DAB-BF78-47F4-B93F-69CB212B214F}" type="parTrans" cxnId="{973EBEF5-741C-4A3A-A264-6E6BF988AF06}">
      <dgm:prSet/>
      <dgm:spPr/>
      <dgm:t>
        <a:bodyPr/>
        <a:lstStyle/>
        <a:p>
          <a:endParaRPr lang="id-ID"/>
        </a:p>
      </dgm:t>
    </dgm:pt>
    <dgm:pt modelId="{A127A638-1571-4A58-8519-23C6C36A322F}" type="sibTrans" cxnId="{973EBEF5-741C-4A3A-A264-6E6BF988AF06}">
      <dgm:prSet/>
      <dgm:spPr/>
      <dgm:t>
        <a:bodyPr/>
        <a:lstStyle/>
        <a:p>
          <a:endParaRPr lang="id-ID"/>
        </a:p>
      </dgm:t>
    </dgm:pt>
    <dgm:pt modelId="{E9E1B05B-862B-4535-80F9-BAD8E41045E8}">
      <dgm:prSet phldrT="[Text]" custT="1"/>
      <dgm:spPr/>
      <dgm:t>
        <a:bodyPr/>
        <a:lstStyle/>
        <a:p>
          <a:r>
            <a:rPr lang="id-ID" sz="1600" dirty="0" smtClean="0"/>
            <a:t>Masukkan fitur ke </a:t>
          </a:r>
          <a:r>
            <a:rPr lang="id-ID" sz="1600" i="1" dirty="0" smtClean="0"/>
            <a:t>rule</a:t>
          </a:r>
          <a:endParaRPr lang="id-ID" sz="1600" dirty="0"/>
        </a:p>
      </dgm:t>
    </dgm:pt>
    <dgm:pt modelId="{2C37D87C-FA1A-418E-B444-6A8BF19E2EFF}" type="parTrans" cxnId="{B561C3A3-2974-4AD7-B6C3-2F7B4F24C0F1}">
      <dgm:prSet/>
      <dgm:spPr/>
      <dgm:t>
        <a:bodyPr/>
        <a:lstStyle/>
        <a:p>
          <a:endParaRPr lang="id-ID"/>
        </a:p>
      </dgm:t>
    </dgm:pt>
    <dgm:pt modelId="{AFF1FF7A-9ADD-4B68-91BB-210C44FCA4EF}" type="sibTrans" cxnId="{B561C3A3-2974-4AD7-B6C3-2F7B4F24C0F1}">
      <dgm:prSet/>
      <dgm:spPr/>
      <dgm:t>
        <a:bodyPr/>
        <a:lstStyle/>
        <a:p>
          <a:endParaRPr lang="id-ID"/>
        </a:p>
      </dgm:t>
    </dgm:pt>
    <dgm:pt modelId="{00F14F14-FF35-43C0-8564-D466B8E2E266}" type="pres">
      <dgm:prSet presAssocID="{7A532DE8-4735-4427-B444-1AAA84246FB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1B21A02-3EFC-4CE0-A777-BE6B313CE1C7}" type="pres">
      <dgm:prSet presAssocID="{E9E1B05B-862B-4535-80F9-BAD8E41045E8}" presName="boxAndChildren" presStyleCnt="0"/>
      <dgm:spPr/>
    </dgm:pt>
    <dgm:pt modelId="{CA9CE2B3-24B7-4ADC-99A9-45E167FFA4BE}" type="pres">
      <dgm:prSet presAssocID="{E9E1B05B-862B-4535-80F9-BAD8E41045E8}" presName="parentTextBox" presStyleLbl="node1" presStyleIdx="0" presStyleCnt="6"/>
      <dgm:spPr/>
      <dgm:t>
        <a:bodyPr/>
        <a:lstStyle/>
        <a:p>
          <a:endParaRPr lang="id-ID"/>
        </a:p>
      </dgm:t>
    </dgm:pt>
    <dgm:pt modelId="{02C8B68A-B17D-47E0-A064-1056C17AA489}" type="pres">
      <dgm:prSet presAssocID="{AA10B6D8-D30B-47B5-8754-33436BFE0675}" presName="sp" presStyleCnt="0"/>
      <dgm:spPr/>
    </dgm:pt>
    <dgm:pt modelId="{1B5D3EFA-57CA-4A86-BAB4-61D607DF52C2}" type="pres">
      <dgm:prSet presAssocID="{C5C10922-E5CA-4179-9C81-456162F040FD}" presName="arrowAndChildren" presStyleCnt="0"/>
      <dgm:spPr/>
    </dgm:pt>
    <dgm:pt modelId="{AD166245-AC00-48AC-99D8-B43209BC3384}" type="pres">
      <dgm:prSet presAssocID="{C5C10922-E5CA-4179-9C81-456162F040FD}" presName="parentTextArrow" presStyleLbl="node1" presStyleIdx="1" presStyleCnt="6"/>
      <dgm:spPr/>
      <dgm:t>
        <a:bodyPr/>
        <a:lstStyle/>
        <a:p>
          <a:endParaRPr lang="en-US"/>
        </a:p>
      </dgm:t>
    </dgm:pt>
    <dgm:pt modelId="{1696C91A-291C-4209-A645-8383F583B22F}" type="pres">
      <dgm:prSet presAssocID="{A127A638-1571-4A58-8519-23C6C36A322F}" presName="sp" presStyleCnt="0"/>
      <dgm:spPr/>
    </dgm:pt>
    <dgm:pt modelId="{5213967F-3043-4076-8AB3-C0736AC9CC4E}" type="pres">
      <dgm:prSet presAssocID="{454203B3-F164-44C6-B463-78B9EF2C47B6}" presName="arrowAndChildren" presStyleCnt="0"/>
      <dgm:spPr/>
    </dgm:pt>
    <dgm:pt modelId="{9DE0DE47-4B4B-499B-A181-D215D20CD126}" type="pres">
      <dgm:prSet presAssocID="{454203B3-F164-44C6-B463-78B9EF2C47B6}" presName="parentTextArrow" presStyleLbl="node1" presStyleIdx="2" presStyleCnt="6"/>
      <dgm:spPr/>
      <dgm:t>
        <a:bodyPr/>
        <a:lstStyle/>
        <a:p>
          <a:endParaRPr lang="id-ID"/>
        </a:p>
      </dgm:t>
    </dgm:pt>
    <dgm:pt modelId="{A4322F5D-02A5-4931-B3CE-CBC632ECF0B2}" type="pres">
      <dgm:prSet presAssocID="{A6FBAA28-F971-4330-85E1-CF56B314E5CD}" presName="sp" presStyleCnt="0"/>
      <dgm:spPr/>
    </dgm:pt>
    <dgm:pt modelId="{93AFFD16-2D5E-4567-A052-C7456E630365}" type="pres">
      <dgm:prSet presAssocID="{4BDD6AD3-CD19-487B-907B-7927AE6DE318}" presName="arrowAndChildren" presStyleCnt="0"/>
      <dgm:spPr/>
    </dgm:pt>
    <dgm:pt modelId="{BC8DA626-BF2C-4F0A-B052-C0BE9908BC8B}" type="pres">
      <dgm:prSet presAssocID="{4BDD6AD3-CD19-487B-907B-7927AE6DE318}" presName="parentTextArrow" presStyleLbl="node1" presStyleIdx="3" presStyleCnt="6"/>
      <dgm:spPr/>
      <dgm:t>
        <a:bodyPr/>
        <a:lstStyle/>
        <a:p>
          <a:endParaRPr lang="id-ID"/>
        </a:p>
      </dgm:t>
    </dgm:pt>
    <dgm:pt modelId="{6A812F29-0CA4-44AC-A6EF-16F0139794AF}" type="pres">
      <dgm:prSet presAssocID="{F3908CC8-38DC-4406-8135-9C953955C009}" presName="sp" presStyleCnt="0"/>
      <dgm:spPr/>
    </dgm:pt>
    <dgm:pt modelId="{A4BF03C6-CDF8-4B5A-9D6D-9D6749C9FE69}" type="pres">
      <dgm:prSet presAssocID="{AA186F9F-6D82-4A69-829C-5F115AA48C05}" presName="arrowAndChildren" presStyleCnt="0"/>
      <dgm:spPr/>
    </dgm:pt>
    <dgm:pt modelId="{AF697038-5498-49FE-9EF2-CADAAA8437CC}" type="pres">
      <dgm:prSet presAssocID="{AA186F9F-6D82-4A69-829C-5F115AA48C05}" presName="parentTextArrow" presStyleLbl="node1" presStyleIdx="4" presStyleCnt="6"/>
      <dgm:spPr/>
      <dgm:t>
        <a:bodyPr/>
        <a:lstStyle/>
        <a:p>
          <a:endParaRPr lang="en-US"/>
        </a:p>
      </dgm:t>
    </dgm:pt>
    <dgm:pt modelId="{8A374E0B-40C7-443C-AEE5-E47922FD1447}" type="pres">
      <dgm:prSet presAssocID="{21EDE936-0E48-4ABB-83F9-A3CB15609ECA}" presName="sp" presStyleCnt="0"/>
      <dgm:spPr/>
    </dgm:pt>
    <dgm:pt modelId="{18BEF57A-CD43-467A-A0AD-B5532CB8CB68}" type="pres">
      <dgm:prSet presAssocID="{3FA144FE-657B-42A3-82EF-C5AE445C3797}" presName="arrowAndChildren" presStyleCnt="0"/>
      <dgm:spPr/>
    </dgm:pt>
    <dgm:pt modelId="{FDB47A6E-AF27-42F0-937F-5F3178788207}" type="pres">
      <dgm:prSet presAssocID="{3FA144FE-657B-42A3-82EF-C5AE445C3797}" presName="parentTextArrow" presStyleLbl="node1" presStyleIdx="5" presStyleCnt="6"/>
      <dgm:spPr/>
      <dgm:t>
        <a:bodyPr/>
        <a:lstStyle/>
        <a:p>
          <a:endParaRPr lang="en-US"/>
        </a:p>
      </dgm:t>
    </dgm:pt>
  </dgm:ptLst>
  <dgm:cxnLst>
    <dgm:cxn modelId="{B561C3A3-2974-4AD7-B6C3-2F7B4F24C0F1}" srcId="{7A532DE8-4735-4427-B444-1AAA84246FB3}" destId="{E9E1B05B-862B-4535-80F9-BAD8E41045E8}" srcOrd="5" destOrd="0" parTransId="{2C37D87C-FA1A-418E-B444-6A8BF19E2EFF}" sibTransId="{AFF1FF7A-9ADD-4B68-91BB-210C44FCA4EF}"/>
    <dgm:cxn modelId="{DD68FD38-6B6F-45B2-98C5-7046C712A959}" type="presOf" srcId="{AA186F9F-6D82-4A69-829C-5F115AA48C05}" destId="{AF697038-5498-49FE-9EF2-CADAAA8437CC}" srcOrd="0" destOrd="0" presId="urn:microsoft.com/office/officeart/2005/8/layout/process4"/>
    <dgm:cxn modelId="{67FAA9FF-07E6-4D54-9D3C-5F8558386965}" type="presOf" srcId="{454203B3-F164-44C6-B463-78B9EF2C47B6}" destId="{9DE0DE47-4B4B-499B-A181-D215D20CD126}" srcOrd="0" destOrd="0" presId="urn:microsoft.com/office/officeart/2005/8/layout/process4"/>
    <dgm:cxn modelId="{F5A6C36D-46ED-479C-81A7-42CAB2BEB88F}" type="presOf" srcId="{4BDD6AD3-CD19-487B-907B-7927AE6DE318}" destId="{BC8DA626-BF2C-4F0A-B052-C0BE9908BC8B}" srcOrd="0" destOrd="0" presId="urn:microsoft.com/office/officeart/2005/8/layout/process4"/>
    <dgm:cxn modelId="{47A33424-E6CB-4592-A7EC-42F8AF299892}" type="presOf" srcId="{E9E1B05B-862B-4535-80F9-BAD8E41045E8}" destId="{CA9CE2B3-24B7-4ADC-99A9-45E167FFA4BE}" srcOrd="0" destOrd="0" presId="urn:microsoft.com/office/officeart/2005/8/layout/process4"/>
    <dgm:cxn modelId="{973EBEF5-741C-4A3A-A264-6E6BF988AF06}" srcId="{7A532DE8-4735-4427-B444-1AAA84246FB3}" destId="{454203B3-F164-44C6-B463-78B9EF2C47B6}" srcOrd="3" destOrd="0" parTransId="{DFE22DAB-BF78-47F4-B93F-69CB212B214F}" sibTransId="{A127A638-1571-4A58-8519-23C6C36A322F}"/>
    <dgm:cxn modelId="{6CBA5711-2ACC-4D45-8E57-90CA8D3A8748}" srcId="{7A532DE8-4735-4427-B444-1AAA84246FB3}" destId="{3FA144FE-657B-42A3-82EF-C5AE445C3797}" srcOrd="0" destOrd="0" parTransId="{CCC8C336-9F9C-475E-B931-E3132B92943D}" sibTransId="{21EDE936-0E48-4ABB-83F9-A3CB15609ECA}"/>
    <dgm:cxn modelId="{25D87804-77E8-4D2B-A25B-87D296622C5E}" srcId="{7A532DE8-4735-4427-B444-1AAA84246FB3}" destId="{4BDD6AD3-CD19-487B-907B-7927AE6DE318}" srcOrd="2" destOrd="0" parTransId="{680F72DA-011D-43CE-A27B-4757E352FCF3}" sibTransId="{A6FBAA28-F971-4330-85E1-CF56B314E5CD}"/>
    <dgm:cxn modelId="{57829F0D-C511-4011-A359-FC5EBA53F926}" srcId="{7A532DE8-4735-4427-B444-1AAA84246FB3}" destId="{AA186F9F-6D82-4A69-829C-5F115AA48C05}" srcOrd="1" destOrd="0" parTransId="{8D48ABF6-87DA-4DF9-9B90-400ADF293009}" sibTransId="{F3908CC8-38DC-4406-8135-9C953955C009}"/>
    <dgm:cxn modelId="{BEDA7BF3-BE91-48DD-A99F-65C78E6602A5}" type="presOf" srcId="{3FA144FE-657B-42A3-82EF-C5AE445C3797}" destId="{FDB47A6E-AF27-42F0-937F-5F3178788207}" srcOrd="0" destOrd="0" presId="urn:microsoft.com/office/officeart/2005/8/layout/process4"/>
    <dgm:cxn modelId="{3F71BCD1-67F0-4AB1-A471-B9EB996D62F9}" type="presOf" srcId="{C5C10922-E5CA-4179-9C81-456162F040FD}" destId="{AD166245-AC00-48AC-99D8-B43209BC3384}" srcOrd="0" destOrd="0" presId="urn:microsoft.com/office/officeart/2005/8/layout/process4"/>
    <dgm:cxn modelId="{1B5682D7-4B87-4B6F-A56D-7B5BF92CBBCF}" srcId="{7A532DE8-4735-4427-B444-1AAA84246FB3}" destId="{C5C10922-E5CA-4179-9C81-456162F040FD}" srcOrd="4" destOrd="0" parTransId="{97CABEA5-3374-4CDE-B1DE-DE5C60D40D7E}" sibTransId="{AA10B6D8-D30B-47B5-8754-33436BFE0675}"/>
    <dgm:cxn modelId="{4F1E72B4-2817-45F5-9157-8B75976760A4}" type="presOf" srcId="{7A532DE8-4735-4427-B444-1AAA84246FB3}" destId="{00F14F14-FF35-43C0-8564-D466B8E2E266}" srcOrd="0" destOrd="0" presId="urn:microsoft.com/office/officeart/2005/8/layout/process4"/>
    <dgm:cxn modelId="{8E0D734A-78ED-4618-B58C-B0963258A86B}" type="presParOf" srcId="{00F14F14-FF35-43C0-8564-D466B8E2E266}" destId="{D1B21A02-3EFC-4CE0-A777-BE6B313CE1C7}" srcOrd="0" destOrd="0" presId="urn:microsoft.com/office/officeart/2005/8/layout/process4"/>
    <dgm:cxn modelId="{D0A46EC7-770B-410C-AD27-FB9165E28573}" type="presParOf" srcId="{D1B21A02-3EFC-4CE0-A777-BE6B313CE1C7}" destId="{CA9CE2B3-24B7-4ADC-99A9-45E167FFA4BE}" srcOrd="0" destOrd="0" presId="urn:microsoft.com/office/officeart/2005/8/layout/process4"/>
    <dgm:cxn modelId="{6BC711AC-221D-4970-904D-A6A4B57FADC5}" type="presParOf" srcId="{00F14F14-FF35-43C0-8564-D466B8E2E266}" destId="{02C8B68A-B17D-47E0-A064-1056C17AA489}" srcOrd="1" destOrd="0" presId="urn:microsoft.com/office/officeart/2005/8/layout/process4"/>
    <dgm:cxn modelId="{72898494-D346-45A1-B5E3-A3573DC92427}" type="presParOf" srcId="{00F14F14-FF35-43C0-8564-D466B8E2E266}" destId="{1B5D3EFA-57CA-4A86-BAB4-61D607DF52C2}" srcOrd="2" destOrd="0" presId="urn:microsoft.com/office/officeart/2005/8/layout/process4"/>
    <dgm:cxn modelId="{BA7E59BC-F8AF-4A39-A5A0-4955FD58BB8C}" type="presParOf" srcId="{1B5D3EFA-57CA-4A86-BAB4-61D607DF52C2}" destId="{AD166245-AC00-48AC-99D8-B43209BC3384}" srcOrd="0" destOrd="0" presId="urn:microsoft.com/office/officeart/2005/8/layout/process4"/>
    <dgm:cxn modelId="{D844D3A9-D66E-4D20-90EE-89AAFBD4DBF7}" type="presParOf" srcId="{00F14F14-FF35-43C0-8564-D466B8E2E266}" destId="{1696C91A-291C-4209-A645-8383F583B22F}" srcOrd="3" destOrd="0" presId="urn:microsoft.com/office/officeart/2005/8/layout/process4"/>
    <dgm:cxn modelId="{7DF5C3D8-B7A2-4DD6-9308-AE7394B9B21D}" type="presParOf" srcId="{00F14F14-FF35-43C0-8564-D466B8E2E266}" destId="{5213967F-3043-4076-8AB3-C0736AC9CC4E}" srcOrd="4" destOrd="0" presId="urn:microsoft.com/office/officeart/2005/8/layout/process4"/>
    <dgm:cxn modelId="{A90FC979-0BB9-436A-AACF-9705EC37A18B}" type="presParOf" srcId="{5213967F-3043-4076-8AB3-C0736AC9CC4E}" destId="{9DE0DE47-4B4B-499B-A181-D215D20CD126}" srcOrd="0" destOrd="0" presId="urn:microsoft.com/office/officeart/2005/8/layout/process4"/>
    <dgm:cxn modelId="{0E55B14C-DE95-4617-8CA8-CD24E913E170}" type="presParOf" srcId="{00F14F14-FF35-43C0-8564-D466B8E2E266}" destId="{A4322F5D-02A5-4931-B3CE-CBC632ECF0B2}" srcOrd="5" destOrd="0" presId="urn:microsoft.com/office/officeart/2005/8/layout/process4"/>
    <dgm:cxn modelId="{CFA91935-3883-4B2C-BCB3-069E4106E439}" type="presParOf" srcId="{00F14F14-FF35-43C0-8564-D466B8E2E266}" destId="{93AFFD16-2D5E-4567-A052-C7456E630365}" srcOrd="6" destOrd="0" presId="urn:microsoft.com/office/officeart/2005/8/layout/process4"/>
    <dgm:cxn modelId="{5D300E09-85F8-43B2-89D9-E8FCC46FDAEB}" type="presParOf" srcId="{93AFFD16-2D5E-4567-A052-C7456E630365}" destId="{BC8DA626-BF2C-4F0A-B052-C0BE9908BC8B}" srcOrd="0" destOrd="0" presId="urn:microsoft.com/office/officeart/2005/8/layout/process4"/>
    <dgm:cxn modelId="{E270C76C-0F8C-42B4-ACE8-D6120D3D0D16}" type="presParOf" srcId="{00F14F14-FF35-43C0-8564-D466B8E2E266}" destId="{6A812F29-0CA4-44AC-A6EF-16F0139794AF}" srcOrd="7" destOrd="0" presId="urn:microsoft.com/office/officeart/2005/8/layout/process4"/>
    <dgm:cxn modelId="{9A4C5A96-6751-4182-91BE-E9701A4E6009}" type="presParOf" srcId="{00F14F14-FF35-43C0-8564-D466B8E2E266}" destId="{A4BF03C6-CDF8-4B5A-9D6D-9D6749C9FE69}" srcOrd="8" destOrd="0" presId="urn:microsoft.com/office/officeart/2005/8/layout/process4"/>
    <dgm:cxn modelId="{5E07BBD0-88FA-4105-9991-1D83A425875E}" type="presParOf" srcId="{A4BF03C6-CDF8-4B5A-9D6D-9D6749C9FE69}" destId="{AF697038-5498-49FE-9EF2-CADAAA8437CC}" srcOrd="0" destOrd="0" presId="urn:microsoft.com/office/officeart/2005/8/layout/process4"/>
    <dgm:cxn modelId="{EC489810-CF0B-43D0-AB21-3CF5E440D467}" type="presParOf" srcId="{00F14F14-FF35-43C0-8564-D466B8E2E266}" destId="{8A374E0B-40C7-443C-AEE5-E47922FD1447}" srcOrd="9" destOrd="0" presId="urn:microsoft.com/office/officeart/2005/8/layout/process4"/>
    <dgm:cxn modelId="{93BFB345-F9A8-4A53-A01C-A59E6A48420B}" type="presParOf" srcId="{00F14F14-FF35-43C0-8564-D466B8E2E266}" destId="{18BEF57A-CD43-467A-A0AD-B5532CB8CB68}" srcOrd="10" destOrd="0" presId="urn:microsoft.com/office/officeart/2005/8/layout/process4"/>
    <dgm:cxn modelId="{67CE7146-C5D0-4705-956B-AAE6440E7C93}" type="presParOf" srcId="{18BEF57A-CD43-467A-A0AD-B5532CB8CB68}" destId="{FDB47A6E-AF27-42F0-937F-5F3178788207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92309CC-3A7F-44B5-B0B7-B6A9945EC966}" type="doc">
      <dgm:prSet loTypeId="urn:microsoft.com/office/officeart/2005/8/layout/b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id-ID"/>
        </a:p>
      </dgm:t>
    </dgm:pt>
    <dgm:pt modelId="{708445BA-3B9E-433D-8FFE-246D5CD73773}">
      <dgm:prSet/>
      <dgm:spPr/>
      <dgm:t>
        <a:bodyPr/>
        <a:lstStyle/>
        <a:p>
          <a:pPr rtl="0"/>
          <a:r>
            <a:rPr lang="en-US" smtClean="0"/>
            <a:t>Badan Utama</a:t>
          </a:r>
          <a:endParaRPr lang="id-ID"/>
        </a:p>
      </dgm:t>
    </dgm:pt>
    <dgm:pt modelId="{0723E66C-E997-4563-818A-2E380BF4063A}" type="parTrans" cxnId="{7F37CCE7-CFFF-4CD2-8323-B52F926A9160}">
      <dgm:prSet/>
      <dgm:spPr/>
      <dgm:t>
        <a:bodyPr/>
        <a:lstStyle/>
        <a:p>
          <a:endParaRPr lang="id-ID"/>
        </a:p>
      </dgm:t>
    </dgm:pt>
    <dgm:pt modelId="{DC33585C-0B32-415A-A8B2-3E511DFE2F02}" type="sibTrans" cxnId="{7F37CCE7-CFFF-4CD2-8323-B52F926A9160}">
      <dgm:prSet/>
      <dgm:spPr/>
      <dgm:t>
        <a:bodyPr/>
        <a:lstStyle/>
        <a:p>
          <a:endParaRPr lang="id-ID"/>
        </a:p>
      </dgm:t>
    </dgm:pt>
    <dgm:pt modelId="{03526FA1-9C75-4401-BDE0-27DA694CAA10}">
      <dgm:prSet/>
      <dgm:spPr/>
      <dgm:t>
        <a:bodyPr/>
        <a:lstStyle/>
        <a:p>
          <a:pPr rtl="0"/>
          <a:r>
            <a:rPr lang="en-US" dirty="0" err="1" smtClean="0"/>
            <a:t>Rasio</a:t>
          </a:r>
          <a:r>
            <a:rPr lang="en-US" dirty="0" smtClean="0"/>
            <a:t> </a:t>
          </a:r>
          <a:r>
            <a:rPr lang="en-US" dirty="0" err="1" smtClean="0"/>
            <a:t>aspek</a:t>
          </a:r>
          <a:endParaRPr lang="id-ID" dirty="0"/>
        </a:p>
      </dgm:t>
    </dgm:pt>
    <dgm:pt modelId="{E366C3CF-26A2-42D7-ACD9-3657C010B50B}" type="parTrans" cxnId="{596567E5-AE38-4B5D-912C-EA71B5BCEFF2}">
      <dgm:prSet/>
      <dgm:spPr/>
      <dgm:t>
        <a:bodyPr/>
        <a:lstStyle/>
        <a:p>
          <a:endParaRPr lang="id-ID"/>
        </a:p>
      </dgm:t>
    </dgm:pt>
    <dgm:pt modelId="{81C8C5F6-A45C-47BB-9198-4CDB6F1F6D3A}" type="sibTrans" cxnId="{596567E5-AE38-4B5D-912C-EA71B5BCEFF2}">
      <dgm:prSet/>
      <dgm:spPr/>
      <dgm:t>
        <a:bodyPr/>
        <a:lstStyle/>
        <a:p>
          <a:endParaRPr lang="id-ID"/>
        </a:p>
      </dgm:t>
    </dgm:pt>
    <dgm:pt modelId="{C2D91319-CFE4-41C2-A91E-7954238CEA94}">
      <dgm:prSet/>
      <dgm:spPr/>
      <dgm:t>
        <a:bodyPr/>
        <a:lstStyle/>
        <a:p>
          <a:pPr rtl="0"/>
          <a:r>
            <a:rPr lang="en-US" dirty="0" err="1" smtClean="0"/>
            <a:t>Tulang</a:t>
          </a:r>
          <a:r>
            <a:rPr lang="id-ID" dirty="0" smtClean="0"/>
            <a:t> &amp; Keliling</a:t>
          </a:r>
          <a:endParaRPr lang="id-ID" dirty="0"/>
        </a:p>
      </dgm:t>
    </dgm:pt>
    <dgm:pt modelId="{AB41D8D9-D8E7-4E58-A1B4-775293BD793D}" type="parTrans" cxnId="{DF5AF15E-9908-4794-8A2C-8EF19CA192BF}">
      <dgm:prSet/>
      <dgm:spPr/>
      <dgm:t>
        <a:bodyPr/>
        <a:lstStyle/>
        <a:p>
          <a:endParaRPr lang="id-ID"/>
        </a:p>
      </dgm:t>
    </dgm:pt>
    <dgm:pt modelId="{425D6BFD-9058-482B-BB82-26CB117880E5}" type="sibTrans" cxnId="{DF5AF15E-9908-4794-8A2C-8EF19CA192BF}">
      <dgm:prSet/>
      <dgm:spPr/>
      <dgm:t>
        <a:bodyPr/>
        <a:lstStyle/>
        <a:p>
          <a:endParaRPr lang="id-ID"/>
        </a:p>
      </dgm:t>
    </dgm:pt>
    <dgm:pt modelId="{1936F3E7-353D-469A-873B-98A83D40DDCC}">
      <dgm:prSet/>
      <dgm:spPr/>
      <dgm:t>
        <a:bodyPr/>
        <a:lstStyle/>
        <a:p>
          <a:pPr rtl="0"/>
          <a:r>
            <a:rPr lang="en-US" dirty="0" err="1" smtClean="0"/>
            <a:t>Titik</a:t>
          </a:r>
          <a:r>
            <a:rPr lang="en-US" dirty="0" smtClean="0"/>
            <a:t> </a:t>
          </a:r>
          <a:r>
            <a:rPr lang="en-US" dirty="0" err="1" smtClean="0"/>
            <a:t>minat</a:t>
          </a:r>
          <a:endParaRPr lang="id-ID" dirty="0"/>
        </a:p>
      </dgm:t>
    </dgm:pt>
    <dgm:pt modelId="{D9CCA9C9-AB55-49EC-85F7-F6F81B0641D2}" type="parTrans" cxnId="{46A05BC9-C43D-4BA1-90C7-1B28CB2F3642}">
      <dgm:prSet/>
      <dgm:spPr/>
      <dgm:t>
        <a:bodyPr/>
        <a:lstStyle/>
        <a:p>
          <a:endParaRPr lang="id-ID"/>
        </a:p>
      </dgm:t>
    </dgm:pt>
    <dgm:pt modelId="{7945055A-B93A-4CC1-9327-06C231853531}" type="sibTrans" cxnId="{46A05BC9-C43D-4BA1-90C7-1B28CB2F3642}">
      <dgm:prSet/>
      <dgm:spPr/>
      <dgm:t>
        <a:bodyPr/>
        <a:lstStyle/>
        <a:p>
          <a:endParaRPr lang="id-ID"/>
        </a:p>
      </dgm:t>
    </dgm:pt>
    <dgm:pt modelId="{27414EE7-7719-4A0B-BC02-563C0634D01D}">
      <dgm:prSet/>
      <dgm:spPr/>
      <dgm:t>
        <a:bodyPr/>
        <a:lstStyle/>
        <a:p>
          <a:pPr rtl="0"/>
          <a:r>
            <a:rPr lang="en-US" smtClean="0"/>
            <a:t>Komponen Sekunder</a:t>
          </a:r>
          <a:endParaRPr lang="id-ID"/>
        </a:p>
      </dgm:t>
    </dgm:pt>
    <dgm:pt modelId="{78DAAE91-62BA-49E7-BC85-B4C7CE1EB644}" type="parTrans" cxnId="{37F6F81D-1F15-4A54-9554-DDC9F579EC6A}">
      <dgm:prSet/>
      <dgm:spPr/>
      <dgm:t>
        <a:bodyPr/>
        <a:lstStyle/>
        <a:p>
          <a:endParaRPr lang="id-ID"/>
        </a:p>
      </dgm:t>
    </dgm:pt>
    <dgm:pt modelId="{DD6B52BC-7E76-44E4-B3F6-BD9D2C388F0E}" type="sibTrans" cxnId="{37F6F81D-1F15-4A54-9554-DDC9F579EC6A}">
      <dgm:prSet/>
      <dgm:spPr/>
      <dgm:t>
        <a:bodyPr/>
        <a:lstStyle/>
        <a:p>
          <a:endParaRPr lang="id-ID"/>
        </a:p>
      </dgm:t>
    </dgm:pt>
    <dgm:pt modelId="{B690DE5C-E150-4D4C-B50C-254149ABFA8D}">
      <dgm:prSet/>
      <dgm:spPr/>
      <dgm:t>
        <a:bodyPr/>
        <a:lstStyle/>
        <a:p>
          <a:pPr rtl="0"/>
          <a:r>
            <a:rPr lang="en-US" dirty="0" err="1" smtClean="0"/>
            <a:t>Jumlah</a:t>
          </a:r>
          <a:endParaRPr lang="id-ID" dirty="0"/>
        </a:p>
      </dgm:t>
    </dgm:pt>
    <dgm:pt modelId="{54B4E48A-F67A-4E1C-90CF-C3E037F9F099}" type="parTrans" cxnId="{549B7C2E-ECDB-4F0E-A475-DDB49C291977}">
      <dgm:prSet/>
      <dgm:spPr/>
      <dgm:t>
        <a:bodyPr/>
        <a:lstStyle/>
        <a:p>
          <a:endParaRPr lang="id-ID"/>
        </a:p>
      </dgm:t>
    </dgm:pt>
    <dgm:pt modelId="{8FA751A9-03DD-4B76-BD3F-2C2090CB423C}" type="sibTrans" cxnId="{549B7C2E-ECDB-4F0E-A475-DDB49C291977}">
      <dgm:prSet/>
      <dgm:spPr/>
      <dgm:t>
        <a:bodyPr/>
        <a:lstStyle/>
        <a:p>
          <a:endParaRPr lang="id-ID"/>
        </a:p>
      </dgm:t>
    </dgm:pt>
    <dgm:pt modelId="{F3D585D1-0929-4596-BF45-6280955BDE43}">
      <dgm:prSet/>
      <dgm:spPr/>
      <dgm:t>
        <a:bodyPr/>
        <a:lstStyle/>
        <a:p>
          <a:pPr rtl="0"/>
          <a:r>
            <a:rPr lang="id-ID" dirty="0" smtClean="0"/>
            <a:t>P</a:t>
          </a:r>
          <a:r>
            <a:rPr lang="en-US" dirty="0" err="1" smtClean="0"/>
            <a:t>royeksi</a:t>
          </a:r>
          <a:endParaRPr lang="id-ID" dirty="0"/>
        </a:p>
      </dgm:t>
    </dgm:pt>
    <dgm:pt modelId="{39799E1F-79E6-49C6-9F95-B62E62331E86}" type="parTrans" cxnId="{1430B41A-F43F-4E97-850A-198EF88AB362}">
      <dgm:prSet/>
      <dgm:spPr/>
      <dgm:t>
        <a:bodyPr/>
        <a:lstStyle/>
        <a:p>
          <a:endParaRPr lang="id-ID"/>
        </a:p>
      </dgm:t>
    </dgm:pt>
    <dgm:pt modelId="{CF87F630-94EB-48CB-AC24-A314AC585463}" type="sibTrans" cxnId="{1430B41A-F43F-4E97-850A-198EF88AB362}">
      <dgm:prSet/>
      <dgm:spPr/>
      <dgm:t>
        <a:bodyPr/>
        <a:lstStyle/>
        <a:p>
          <a:endParaRPr lang="id-ID"/>
        </a:p>
      </dgm:t>
    </dgm:pt>
    <dgm:pt modelId="{877EF648-45BE-47D0-A7F7-D30190332BAD}">
      <dgm:prSet/>
      <dgm:spPr/>
      <dgm:t>
        <a:bodyPr/>
        <a:lstStyle/>
        <a:p>
          <a:pPr rtl="0"/>
          <a:r>
            <a:rPr lang="id-ID" dirty="0" smtClean="0"/>
            <a:t>D</a:t>
          </a:r>
          <a:r>
            <a:rPr lang="en-US" dirty="0" err="1" smtClean="0"/>
            <a:t>istribusi</a:t>
          </a:r>
          <a:r>
            <a:rPr lang="en-US" dirty="0" smtClean="0"/>
            <a:t> </a:t>
          </a:r>
          <a:r>
            <a:rPr lang="en-US" dirty="0" err="1" smtClean="0"/>
            <a:t>piksel</a:t>
          </a:r>
          <a:endParaRPr lang="id-ID" dirty="0"/>
        </a:p>
      </dgm:t>
    </dgm:pt>
    <dgm:pt modelId="{7B43325E-FB80-4EA6-9653-D442B0113002}" type="parTrans" cxnId="{74CBB613-56A0-4CE9-923C-7DD426AD21CF}">
      <dgm:prSet/>
      <dgm:spPr/>
      <dgm:t>
        <a:bodyPr/>
        <a:lstStyle/>
        <a:p>
          <a:endParaRPr lang="id-ID"/>
        </a:p>
      </dgm:t>
    </dgm:pt>
    <dgm:pt modelId="{93307FA7-F9BF-4601-AA2E-FAF269F6C8BB}" type="sibTrans" cxnId="{74CBB613-56A0-4CE9-923C-7DD426AD21CF}">
      <dgm:prSet/>
      <dgm:spPr/>
      <dgm:t>
        <a:bodyPr/>
        <a:lstStyle/>
        <a:p>
          <a:endParaRPr lang="id-ID"/>
        </a:p>
      </dgm:t>
    </dgm:pt>
    <dgm:pt modelId="{74C9322D-12AE-4533-84CF-95B5CC97B6EA}">
      <dgm:prSet/>
      <dgm:spPr/>
      <dgm:t>
        <a:bodyPr/>
        <a:lstStyle/>
        <a:p>
          <a:pPr rtl="0"/>
          <a:r>
            <a:rPr lang="id-ID" noProof="0" dirty="0" smtClean="0"/>
            <a:t>Jumlah lubang</a:t>
          </a:r>
          <a:endParaRPr lang="id-ID" noProof="0" dirty="0"/>
        </a:p>
      </dgm:t>
    </dgm:pt>
    <dgm:pt modelId="{E06C79A4-8987-4B9D-B732-03AE067E0D00}" type="parTrans" cxnId="{93CAAA9F-0221-4A2C-BA47-5524A373FFB7}">
      <dgm:prSet/>
      <dgm:spPr/>
      <dgm:t>
        <a:bodyPr/>
        <a:lstStyle/>
        <a:p>
          <a:endParaRPr lang="id-ID"/>
        </a:p>
      </dgm:t>
    </dgm:pt>
    <dgm:pt modelId="{BC275D7C-BA53-4E36-BFB4-A42ECFC76979}" type="sibTrans" cxnId="{93CAAA9F-0221-4A2C-BA47-5524A373FFB7}">
      <dgm:prSet/>
      <dgm:spPr/>
      <dgm:t>
        <a:bodyPr/>
        <a:lstStyle/>
        <a:p>
          <a:endParaRPr lang="id-ID"/>
        </a:p>
      </dgm:t>
    </dgm:pt>
    <dgm:pt modelId="{C5608827-7C05-43E0-AB3C-E5B2368BA0E6}">
      <dgm:prSet/>
      <dgm:spPr/>
      <dgm:t>
        <a:bodyPr/>
        <a:lstStyle/>
        <a:p>
          <a:pPr rtl="0"/>
          <a:r>
            <a:rPr lang="id-ID" dirty="0" smtClean="0"/>
            <a:t>P</a:t>
          </a:r>
          <a:r>
            <a:rPr lang="en-US" dirty="0" err="1" smtClean="0"/>
            <a:t>osisi</a:t>
          </a:r>
          <a:endParaRPr lang="id-ID" dirty="0"/>
        </a:p>
      </dgm:t>
    </dgm:pt>
    <dgm:pt modelId="{F16D633A-27AF-48D5-A557-4AE7090528C3}" type="parTrans" cxnId="{ADF0ED87-AF86-47EE-BD0C-CE0D679B01E9}">
      <dgm:prSet/>
      <dgm:spPr/>
      <dgm:t>
        <a:bodyPr/>
        <a:lstStyle/>
        <a:p>
          <a:endParaRPr lang="id-ID"/>
        </a:p>
      </dgm:t>
    </dgm:pt>
    <dgm:pt modelId="{E2C3FB1A-2C92-410A-A9B8-EEF765867E63}" type="sibTrans" cxnId="{ADF0ED87-AF86-47EE-BD0C-CE0D679B01E9}">
      <dgm:prSet/>
      <dgm:spPr/>
      <dgm:t>
        <a:bodyPr/>
        <a:lstStyle/>
        <a:p>
          <a:endParaRPr lang="id-ID"/>
        </a:p>
      </dgm:t>
    </dgm:pt>
    <dgm:pt modelId="{A04FB218-05C0-4149-8E25-318F4CAC445A}">
      <dgm:prSet/>
      <dgm:spPr/>
      <dgm:t>
        <a:bodyPr/>
        <a:lstStyle/>
        <a:p>
          <a:pPr rtl="0"/>
          <a:r>
            <a:rPr lang="id-ID" dirty="0" smtClean="0"/>
            <a:t>J</a:t>
          </a:r>
          <a:r>
            <a:rPr lang="en-US" dirty="0" err="1" smtClean="0"/>
            <a:t>enis</a:t>
          </a:r>
          <a:r>
            <a:rPr lang="en-US" dirty="0" smtClean="0"/>
            <a:t> </a:t>
          </a:r>
          <a:r>
            <a:rPr lang="en-US" dirty="0" err="1" smtClean="0"/>
            <a:t>komponen</a:t>
          </a:r>
          <a:endParaRPr lang="id-ID" dirty="0"/>
        </a:p>
      </dgm:t>
    </dgm:pt>
    <dgm:pt modelId="{CD885392-E612-4728-B43D-5E2073426317}" type="parTrans" cxnId="{E7FF81EF-1CC3-4C09-9AE7-DD43779DC759}">
      <dgm:prSet/>
      <dgm:spPr/>
      <dgm:t>
        <a:bodyPr/>
        <a:lstStyle/>
        <a:p>
          <a:endParaRPr lang="id-ID"/>
        </a:p>
      </dgm:t>
    </dgm:pt>
    <dgm:pt modelId="{33EBBFF7-6192-4B41-9638-D25156BC7632}" type="sibTrans" cxnId="{E7FF81EF-1CC3-4C09-9AE7-DD43779DC759}">
      <dgm:prSet/>
      <dgm:spPr/>
      <dgm:t>
        <a:bodyPr/>
        <a:lstStyle/>
        <a:p>
          <a:endParaRPr lang="id-ID"/>
        </a:p>
      </dgm:t>
    </dgm:pt>
    <dgm:pt modelId="{3DC74F23-0C1F-4E8C-8325-C40F94C45A08}">
      <dgm:prSet/>
      <dgm:spPr/>
      <dgm:t>
        <a:bodyPr/>
        <a:lstStyle/>
        <a:p>
          <a:pPr rtl="0"/>
          <a:r>
            <a:rPr lang="id-ID" dirty="0" smtClean="0"/>
            <a:t>R</a:t>
          </a:r>
          <a:r>
            <a:rPr lang="en-US" dirty="0" err="1" smtClean="0"/>
            <a:t>antai</a:t>
          </a:r>
          <a:r>
            <a:rPr lang="en-US" dirty="0" smtClean="0"/>
            <a:t> </a:t>
          </a:r>
          <a:r>
            <a:rPr lang="en-US" dirty="0" err="1" smtClean="0"/>
            <a:t>kode</a:t>
          </a:r>
          <a:endParaRPr lang="id-ID" dirty="0"/>
        </a:p>
      </dgm:t>
    </dgm:pt>
    <dgm:pt modelId="{E30E562A-4769-4BC9-A6D0-39A9E311AE6E}" type="parTrans" cxnId="{9BF180F4-ABEB-418D-ADBC-E36E2D70CFA0}">
      <dgm:prSet/>
      <dgm:spPr/>
      <dgm:t>
        <a:bodyPr/>
        <a:lstStyle/>
        <a:p>
          <a:endParaRPr lang="id-ID"/>
        </a:p>
      </dgm:t>
    </dgm:pt>
    <dgm:pt modelId="{51F12934-4A9B-46E1-8200-B9AE1F2391C8}" type="sibTrans" cxnId="{9BF180F4-ABEB-418D-ADBC-E36E2D70CFA0}">
      <dgm:prSet/>
      <dgm:spPr/>
      <dgm:t>
        <a:bodyPr/>
        <a:lstStyle/>
        <a:p>
          <a:endParaRPr lang="id-ID"/>
        </a:p>
      </dgm:t>
    </dgm:pt>
    <dgm:pt modelId="{15244233-23EF-42A8-8658-142094A06A17}">
      <dgm:prSet/>
      <dgm:spPr/>
      <dgm:t>
        <a:bodyPr/>
        <a:lstStyle/>
        <a:p>
          <a:pPr rtl="0"/>
          <a:r>
            <a:rPr lang="id-ID" dirty="0" smtClean="0"/>
            <a:t>P</a:t>
          </a:r>
          <a:r>
            <a:rPr lang="en-US" dirty="0" err="1" smtClean="0"/>
            <a:t>anjang</a:t>
          </a:r>
          <a:r>
            <a:rPr lang="en-US" dirty="0" smtClean="0"/>
            <a:t> </a:t>
          </a:r>
          <a:r>
            <a:rPr lang="en-US" dirty="0" err="1" smtClean="0"/>
            <a:t>keliling</a:t>
          </a:r>
          <a:endParaRPr lang="id-ID" dirty="0"/>
        </a:p>
      </dgm:t>
    </dgm:pt>
    <dgm:pt modelId="{FE94EDBE-F5C6-4946-868D-CF0CA0D73DE9}" type="parTrans" cxnId="{2CD46D42-7A9D-4D7F-ABF5-A41E29AFC26D}">
      <dgm:prSet/>
      <dgm:spPr/>
      <dgm:t>
        <a:bodyPr/>
        <a:lstStyle/>
        <a:p>
          <a:endParaRPr lang="id-ID"/>
        </a:p>
      </dgm:t>
    </dgm:pt>
    <dgm:pt modelId="{1A330A93-821A-4583-924D-07A30D8C77BB}" type="sibTrans" cxnId="{2CD46D42-7A9D-4D7F-ABF5-A41E29AFC26D}">
      <dgm:prSet/>
      <dgm:spPr/>
      <dgm:t>
        <a:bodyPr/>
        <a:lstStyle/>
        <a:p>
          <a:endParaRPr lang="id-ID"/>
        </a:p>
      </dgm:t>
    </dgm:pt>
    <dgm:pt modelId="{F6658FD7-2F89-4AEF-AC41-CBC6EDAA81F5}">
      <dgm:prSet/>
      <dgm:spPr/>
      <dgm:t>
        <a:bodyPr/>
        <a:lstStyle/>
        <a:p>
          <a:pPr rtl="0"/>
          <a:r>
            <a:rPr lang="id-ID" dirty="0" smtClean="0"/>
            <a:t>Diag/keliling</a:t>
          </a:r>
          <a:endParaRPr lang="id-ID" dirty="0"/>
        </a:p>
      </dgm:t>
    </dgm:pt>
    <dgm:pt modelId="{73D6C07F-D592-42B9-BFF5-57816E616D23}" type="parTrans" cxnId="{BBA1B4A6-BBBB-4ED4-9226-D8FD425670F3}">
      <dgm:prSet/>
      <dgm:spPr/>
      <dgm:t>
        <a:bodyPr/>
        <a:lstStyle/>
        <a:p>
          <a:endParaRPr lang="id-ID"/>
        </a:p>
      </dgm:t>
    </dgm:pt>
    <dgm:pt modelId="{69D7D12D-275E-42BC-AE39-FA266AE39406}" type="sibTrans" cxnId="{BBA1B4A6-BBBB-4ED4-9226-D8FD425670F3}">
      <dgm:prSet/>
      <dgm:spPr/>
      <dgm:t>
        <a:bodyPr/>
        <a:lstStyle/>
        <a:p>
          <a:endParaRPr lang="id-ID"/>
        </a:p>
      </dgm:t>
    </dgm:pt>
    <dgm:pt modelId="{5AA3AB6E-8B15-4E8D-AFF5-1B958FA6D5A5}">
      <dgm:prSet/>
      <dgm:spPr/>
      <dgm:t>
        <a:bodyPr/>
        <a:lstStyle/>
        <a:p>
          <a:pPr rtl="0"/>
          <a:r>
            <a:rPr lang="id-ID" dirty="0" smtClean="0"/>
            <a:t>Rasio kekompakan</a:t>
          </a:r>
          <a:endParaRPr lang="id-ID" dirty="0"/>
        </a:p>
      </dgm:t>
    </dgm:pt>
    <dgm:pt modelId="{A8B83FDD-B197-475F-8026-CDBD5D1377CD}" type="parTrans" cxnId="{F2AC931D-38A5-4564-9C15-671F638170A8}">
      <dgm:prSet/>
      <dgm:spPr/>
      <dgm:t>
        <a:bodyPr/>
        <a:lstStyle/>
        <a:p>
          <a:endParaRPr lang="id-ID"/>
        </a:p>
      </dgm:t>
    </dgm:pt>
    <dgm:pt modelId="{C6D00811-B273-419E-8588-28E40D0C63A4}" type="sibTrans" cxnId="{F2AC931D-38A5-4564-9C15-671F638170A8}">
      <dgm:prSet/>
      <dgm:spPr/>
      <dgm:t>
        <a:bodyPr/>
        <a:lstStyle/>
        <a:p>
          <a:endParaRPr lang="id-ID"/>
        </a:p>
      </dgm:t>
    </dgm:pt>
    <dgm:pt modelId="{C3125BA5-C345-47C5-A405-FF2DCFE18E38}" type="pres">
      <dgm:prSet presAssocID="{292309CC-3A7F-44B5-B0B7-B6A9945EC966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0158B36A-D8BE-49E0-BB92-33CA19AAB92B}" type="pres">
      <dgm:prSet presAssocID="{708445BA-3B9E-433D-8FFE-246D5CD73773}" presName="compNode" presStyleCnt="0"/>
      <dgm:spPr/>
    </dgm:pt>
    <dgm:pt modelId="{F3D44FCA-EB05-4D74-B09D-DF1CB69649ED}" type="pres">
      <dgm:prSet presAssocID="{708445BA-3B9E-433D-8FFE-246D5CD73773}" presName="childRect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03351D3-14A9-4195-B422-CD84985BF0B2}" type="pres">
      <dgm:prSet presAssocID="{708445BA-3B9E-433D-8FFE-246D5CD73773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8A2B333-638E-4BDC-9DF3-9782848B93E5}" type="pres">
      <dgm:prSet presAssocID="{708445BA-3B9E-433D-8FFE-246D5CD73773}" presName="parentRect" presStyleLbl="alignNode1" presStyleIdx="0" presStyleCnt="3"/>
      <dgm:spPr/>
      <dgm:t>
        <a:bodyPr/>
        <a:lstStyle/>
        <a:p>
          <a:endParaRPr lang="id-ID"/>
        </a:p>
      </dgm:t>
    </dgm:pt>
    <dgm:pt modelId="{69ACAA42-0E2F-45BE-BB21-3D72A771DCD0}" type="pres">
      <dgm:prSet presAssocID="{708445BA-3B9E-433D-8FFE-246D5CD73773}" presName="adorn" presStyleLbl="fgAccFollowNod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FB13174D-5C1A-4978-BC95-7A131A4AF960}" type="pres">
      <dgm:prSet presAssocID="{DC33585C-0B32-415A-A8B2-3E511DFE2F02}" presName="sibTrans" presStyleLbl="sibTrans2D1" presStyleIdx="0" presStyleCnt="0"/>
      <dgm:spPr/>
      <dgm:t>
        <a:bodyPr/>
        <a:lstStyle/>
        <a:p>
          <a:endParaRPr lang="id-ID"/>
        </a:p>
      </dgm:t>
    </dgm:pt>
    <dgm:pt modelId="{32CB80D7-B201-4732-9BAD-C5BB3BA1EE64}" type="pres">
      <dgm:prSet presAssocID="{C2D91319-CFE4-41C2-A91E-7954238CEA94}" presName="compNode" presStyleCnt="0"/>
      <dgm:spPr/>
    </dgm:pt>
    <dgm:pt modelId="{2B74A40D-53F4-4AC5-B782-8A59A9D4BFD5}" type="pres">
      <dgm:prSet presAssocID="{C2D91319-CFE4-41C2-A91E-7954238CEA94}" presName="childRect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397A5A9-D320-438D-B689-B02DAE5449CD}" type="pres">
      <dgm:prSet presAssocID="{C2D91319-CFE4-41C2-A91E-7954238CEA94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6C27979-EEA2-48FE-B9AC-6C10B33C58A4}" type="pres">
      <dgm:prSet presAssocID="{C2D91319-CFE4-41C2-A91E-7954238CEA94}" presName="parentRect" presStyleLbl="alignNode1" presStyleIdx="1" presStyleCnt="3"/>
      <dgm:spPr/>
      <dgm:t>
        <a:bodyPr/>
        <a:lstStyle/>
        <a:p>
          <a:endParaRPr lang="id-ID"/>
        </a:p>
      </dgm:t>
    </dgm:pt>
    <dgm:pt modelId="{1E7D1EF1-136C-4541-A499-8FF882255CB5}" type="pres">
      <dgm:prSet presAssocID="{C2D91319-CFE4-41C2-A91E-7954238CEA94}" presName="adorn" presStyleLbl="fgAccFollowNod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09CB144-F0D7-49C7-8036-DABCFA0DC4B0}" type="pres">
      <dgm:prSet presAssocID="{425D6BFD-9058-482B-BB82-26CB117880E5}" presName="sibTrans" presStyleLbl="sibTrans2D1" presStyleIdx="0" presStyleCnt="0"/>
      <dgm:spPr/>
      <dgm:t>
        <a:bodyPr/>
        <a:lstStyle/>
        <a:p>
          <a:endParaRPr lang="id-ID"/>
        </a:p>
      </dgm:t>
    </dgm:pt>
    <dgm:pt modelId="{9E7EE904-166A-475E-A12F-BE4405016BDE}" type="pres">
      <dgm:prSet presAssocID="{27414EE7-7719-4A0B-BC02-563C0634D01D}" presName="compNode" presStyleCnt="0"/>
      <dgm:spPr/>
    </dgm:pt>
    <dgm:pt modelId="{D8BE51E1-59B7-4A6D-BC04-9F4074F7089F}" type="pres">
      <dgm:prSet presAssocID="{27414EE7-7719-4A0B-BC02-563C0634D01D}" presName="childRect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611D8D7-AEC5-49CE-B0BF-3D045317FE55}" type="pres">
      <dgm:prSet presAssocID="{27414EE7-7719-4A0B-BC02-563C0634D01D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0DBE7A7-836B-495C-A38C-E299E043D666}" type="pres">
      <dgm:prSet presAssocID="{27414EE7-7719-4A0B-BC02-563C0634D01D}" presName="parentRect" presStyleLbl="alignNode1" presStyleIdx="2" presStyleCnt="3"/>
      <dgm:spPr/>
      <dgm:t>
        <a:bodyPr/>
        <a:lstStyle/>
        <a:p>
          <a:endParaRPr lang="id-ID"/>
        </a:p>
      </dgm:t>
    </dgm:pt>
    <dgm:pt modelId="{D736A70A-CC2D-4544-B207-0D0EE7D98048}" type="pres">
      <dgm:prSet presAssocID="{27414EE7-7719-4A0B-BC02-563C0634D01D}" presName="adorn" presStyleLbl="fgAccFollow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</dgm:ptLst>
  <dgm:cxnLst>
    <dgm:cxn modelId="{01DD4DA1-8823-43A6-BA59-8D6C16401782}" type="presOf" srcId="{292309CC-3A7F-44B5-B0B7-B6A9945EC966}" destId="{C3125BA5-C345-47C5-A405-FF2DCFE18E38}" srcOrd="0" destOrd="0" presId="urn:microsoft.com/office/officeart/2005/8/layout/bList2"/>
    <dgm:cxn modelId="{E33065FA-955A-41CE-AB45-1466FD53F8A8}" type="presOf" srcId="{B690DE5C-E150-4D4C-B50C-254149ABFA8D}" destId="{D8BE51E1-59B7-4A6D-BC04-9F4074F7089F}" srcOrd="0" destOrd="0" presId="urn:microsoft.com/office/officeart/2005/8/layout/bList2"/>
    <dgm:cxn modelId="{37E726F6-0FA8-460A-9AA6-A9C96497E02F}" type="presOf" srcId="{03526FA1-9C75-4401-BDE0-27DA694CAA10}" destId="{F3D44FCA-EB05-4D74-B09D-DF1CB69649ED}" srcOrd="0" destOrd="0" presId="urn:microsoft.com/office/officeart/2005/8/layout/bList2"/>
    <dgm:cxn modelId="{A5ED1A75-ED4E-48C0-B71F-BE9CFF0CAC2E}" type="presOf" srcId="{A04FB218-05C0-4149-8E25-318F4CAC445A}" destId="{D8BE51E1-59B7-4A6D-BC04-9F4074F7089F}" srcOrd="0" destOrd="2" presId="urn:microsoft.com/office/officeart/2005/8/layout/bList2"/>
    <dgm:cxn modelId="{2E2970DA-C79F-4D29-BD77-6CCE857C6337}" type="presOf" srcId="{F3D585D1-0929-4596-BF45-6280955BDE43}" destId="{F3D44FCA-EB05-4D74-B09D-DF1CB69649ED}" srcOrd="0" destOrd="1" presId="urn:microsoft.com/office/officeart/2005/8/layout/bList2"/>
    <dgm:cxn modelId="{DF5AF15E-9908-4794-8A2C-8EF19CA192BF}" srcId="{292309CC-3A7F-44B5-B0B7-B6A9945EC966}" destId="{C2D91319-CFE4-41C2-A91E-7954238CEA94}" srcOrd="1" destOrd="0" parTransId="{AB41D8D9-D8E7-4E58-A1B4-775293BD793D}" sibTransId="{425D6BFD-9058-482B-BB82-26CB117880E5}"/>
    <dgm:cxn modelId="{3D501256-FF8C-4CB6-B682-8CCF82000144}" type="presOf" srcId="{708445BA-3B9E-433D-8FFE-246D5CD73773}" destId="{203351D3-14A9-4195-B422-CD84985BF0B2}" srcOrd="0" destOrd="0" presId="urn:microsoft.com/office/officeart/2005/8/layout/bList2"/>
    <dgm:cxn modelId="{A59CF571-5344-4113-A7F6-83B605654C46}" type="presOf" srcId="{5AA3AB6E-8B15-4E8D-AFF5-1B958FA6D5A5}" destId="{2B74A40D-53F4-4AC5-B782-8A59A9D4BFD5}" srcOrd="0" destOrd="4" presId="urn:microsoft.com/office/officeart/2005/8/layout/bList2"/>
    <dgm:cxn modelId="{4817A3CA-26CA-4AB0-A78A-4FC2C53BFB29}" type="presOf" srcId="{15244233-23EF-42A8-8658-142094A06A17}" destId="{2B74A40D-53F4-4AC5-B782-8A59A9D4BFD5}" srcOrd="0" destOrd="2" presId="urn:microsoft.com/office/officeart/2005/8/layout/bList2"/>
    <dgm:cxn modelId="{3FD6D15C-F9B1-4FF7-9D67-C87183CBFA95}" type="presOf" srcId="{27414EE7-7719-4A0B-BC02-563C0634D01D}" destId="{70DBE7A7-836B-495C-A38C-E299E043D666}" srcOrd="1" destOrd="0" presId="urn:microsoft.com/office/officeart/2005/8/layout/bList2"/>
    <dgm:cxn modelId="{F2AC931D-38A5-4564-9C15-671F638170A8}" srcId="{C2D91319-CFE4-41C2-A91E-7954238CEA94}" destId="{5AA3AB6E-8B15-4E8D-AFF5-1B958FA6D5A5}" srcOrd="4" destOrd="0" parTransId="{A8B83FDD-B197-475F-8026-CDBD5D1377CD}" sibTransId="{C6D00811-B273-419E-8588-28E40D0C63A4}"/>
    <dgm:cxn modelId="{6DB52137-DD18-4BFD-9A0D-E1B4E9DC9802}" type="presOf" srcId="{74C9322D-12AE-4533-84CF-95B5CC97B6EA}" destId="{F3D44FCA-EB05-4D74-B09D-DF1CB69649ED}" srcOrd="0" destOrd="3" presId="urn:microsoft.com/office/officeart/2005/8/layout/bList2"/>
    <dgm:cxn modelId="{B32C04D4-D0F9-4D89-A9B7-C9ABDE6A5FBF}" type="presOf" srcId="{C5608827-7C05-43E0-AB3C-E5B2368BA0E6}" destId="{D8BE51E1-59B7-4A6D-BC04-9F4074F7089F}" srcOrd="0" destOrd="1" presId="urn:microsoft.com/office/officeart/2005/8/layout/bList2"/>
    <dgm:cxn modelId="{725131A3-AABD-4835-804F-A9773E15BFCE}" type="presOf" srcId="{3DC74F23-0C1F-4E8C-8325-C40F94C45A08}" destId="{2B74A40D-53F4-4AC5-B782-8A59A9D4BFD5}" srcOrd="0" destOrd="1" presId="urn:microsoft.com/office/officeart/2005/8/layout/bList2"/>
    <dgm:cxn modelId="{AF698455-DBED-4E95-9F06-53F5C695C61D}" type="presOf" srcId="{F6658FD7-2F89-4AEF-AC41-CBC6EDAA81F5}" destId="{2B74A40D-53F4-4AC5-B782-8A59A9D4BFD5}" srcOrd="0" destOrd="3" presId="urn:microsoft.com/office/officeart/2005/8/layout/bList2"/>
    <dgm:cxn modelId="{596567E5-AE38-4B5D-912C-EA71B5BCEFF2}" srcId="{708445BA-3B9E-433D-8FFE-246D5CD73773}" destId="{03526FA1-9C75-4401-BDE0-27DA694CAA10}" srcOrd="0" destOrd="0" parTransId="{E366C3CF-26A2-42D7-ACD9-3657C010B50B}" sibTransId="{81C8C5F6-A45C-47BB-9198-4CDB6F1F6D3A}"/>
    <dgm:cxn modelId="{AC132895-1160-4F88-913E-557B1AB8DB85}" type="presOf" srcId="{C2D91319-CFE4-41C2-A91E-7954238CEA94}" destId="{A6C27979-EEA2-48FE-B9AC-6C10B33C58A4}" srcOrd="1" destOrd="0" presId="urn:microsoft.com/office/officeart/2005/8/layout/bList2"/>
    <dgm:cxn modelId="{165BDB5B-8C87-4D77-A09D-4BF70CDA6121}" type="presOf" srcId="{1936F3E7-353D-469A-873B-98A83D40DDCC}" destId="{2B74A40D-53F4-4AC5-B782-8A59A9D4BFD5}" srcOrd="0" destOrd="0" presId="urn:microsoft.com/office/officeart/2005/8/layout/bList2"/>
    <dgm:cxn modelId="{1430B41A-F43F-4E97-850A-198EF88AB362}" srcId="{708445BA-3B9E-433D-8FFE-246D5CD73773}" destId="{F3D585D1-0929-4596-BF45-6280955BDE43}" srcOrd="1" destOrd="0" parTransId="{39799E1F-79E6-49C6-9F95-B62E62331E86}" sibTransId="{CF87F630-94EB-48CB-AC24-A314AC585463}"/>
    <dgm:cxn modelId="{9BF180F4-ABEB-418D-ADBC-E36E2D70CFA0}" srcId="{C2D91319-CFE4-41C2-A91E-7954238CEA94}" destId="{3DC74F23-0C1F-4E8C-8325-C40F94C45A08}" srcOrd="1" destOrd="0" parTransId="{E30E562A-4769-4BC9-A6D0-39A9E311AE6E}" sibTransId="{51F12934-4A9B-46E1-8200-B9AE1F2391C8}"/>
    <dgm:cxn modelId="{93CAAA9F-0221-4A2C-BA47-5524A373FFB7}" srcId="{708445BA-3B9E-433D-8FFE-246D5CD73773}" destId="{74C9322D-12AE-4533-84CF-95B5CC97B6EA}" srcOrd="3" destOrd="0" parTransId="{E06C79A4-8987-4B9D-B732-03AE067E0D00}" sibTransId="{BC275D7C-BA53-4E36-BFB4-A42ECFC76979}"/>
    <dgm:cxn modelId="{89CCA8FB-C3D4-42FE-9F53-923F8BAE781B}" type="presOf" srcId="{DC33585C-0B32-415A-A8B2-3E511DFE2F02}" destId="{FB13174D-5C1A-4978-BC95-7A131A4AF960}" srcOrd="0" destOrd="0" presId="urn:microsoft.com/office/officeart/2005/8/layout/bList2"/>
    <dgm:cxn modelId="{74CBB613-56A0-4CE9-923C-7DD426AD21CF}" srcId="{708445BA-3B9E-433D-8FFE-246D5CD73773}" destId="{877EF648-45BE-47D0-A7F7-D30190332BAD}" srcOrd="2" destOrd="0" parTransId="{7B43325E-FB80-4EA6-9653-D442B0113002}" sibTransId="{93307FA7-F9BF-4601-AA2E-FAF269F6C8BB}"/>
    <dgm:cxn modelId="{2CD46D42-7A9D-4D7F-ABF5-A41E29AFC26D}" srcId="{C2D91319-CFE4-41C2-A91E-7954238CEA94}" destId="{15244233-23EF-42A8-8658-142094A06A17}" srcOrd="2" destOrd="0" parTransId="{FE94EDBE-F5C6-4946-868D-CF0CA0D73DE9}" sibTransId="{1A330A93-821A-4583-924D-07A30D8C77BB}"/>
    <dgm:cxn modelId="{7F37CCE7-CFFF-4CD2-8323-B52F926A9160}" srcId="{292309CC-3A7F-44B5-B0B7-B6A9945EC966}" destId="{708445BA-3B9E-433D-8FFE-246D5CD73773}" srcOrd="0" destOrd="0" parTransId="{0723E66C-E997-4563-818A-2E380BF4063A}" sibTransId="{DC33585C-0B32-415A-A8B2-3E511DFE2F02}"/>
    <dgm:cxn modelId="{46A05BC9-C43D-4BA1-90C7-1B28CB2F3642}" srcId="{C2D91319-CFE4-41C2-A91E-7954238CEA94}" destId="{1936F3E7-353D-469A-873B-98A83D40DDCC}" srcOrd="0" destOrd="0" parTransId="{D9CCA9C9-AB55-49EC-85F7-F6F81B0641D2}" sibTransId="{7945055A-B93A-4CC1-9327-06C231853531}"/>
    <dgm:cxn modelId="{6E75023E-7B0E-4C5B-A6DF-A4EB6AB8D472}" type="presOf" srcId="{708445BA-3B9E-433D-8FFE-246D5CD73773}" destId="{38A2B333-638E-4BDC-9DF3-9782848B93E5}" srcOrd="1" destOrd="0" presId="urn:microsoft.com/office/officeart/2005/8/layout/bList2"/>
    <dgm:cxn modelId="{ADF0ED87-AF86-47EE-BD0C-CE0D679B01E9}" srcId="{27414EE7-7719-4A0B-BC02-563C0634D01D}" destId="{C5608827-7C05-43E0-AB3C-E5B2368BA0E6}" srcOrd="1" destOrd="0" parTransId="{F16D633A-27AF-48D5-A557-4AE7090528C3}" sibTransId="{E2C3FB1A-2C92-410A-A9B8-EEF765867E63}"/>
    <dgm:cxn modelId="{549B7C2E-ECDB-4F0E-A475-DDB49C291977}" srcId="{27414EE7-7719-4A0B-BC02-563C0634D01D}" destId="{B690DE5C-E150-4D4C-B50C-254149ABFA8D}" srcOrd="0" destOrd="0" parTransId="{54B4E48A-F67A-4E1C-90CF-C3E037F9F099}" sibTransId="{8FA751A9-03DD-4B76-BD3F-2C2090CB423C}"/>
    <dgm:cxn modelId="{BBA1B4A6-BBBB-4ED4-9226-D8FD425670F3}" srcId="{C2D91319-CFE4-41C2-A91E-7954238CEA94}" destId="{F6658FD7-2F89-4AEF-AC41-CBC6EDAA81F5}" srcOrd="3" destOrd="0" parTransId="{73D6C07F-D592-42B9-BFF5-57816E616D23}" sibTransId="{69D7D12D-275E-42BC-AE39-FA266AE39406}"/>
    <dgm:cxn modelId="{37F6F81D-1F15-4A54-9554-DDC9F579EC6A}" srcId="{292309CC-3A7F-44B5-B0B7-B6A9945EC966}" destId="{27414EE7-7719-4A0B-BC02-563C0634D01D}" srcOrd="2" destOrd="0" parTransId="{78DAAE91-62BA-49E7-BC85-B4C7CE1EB644}" sibTransId="{DD6B52BC-7E76-44E4-B3F6-BD9D2C388F0E}"/>
    <dgm:cxn modelId="{4AD8B842-1D55-461D-AA49-8685AB9256D0}" type="presOf" srcId="{877EF648-45BE-47D0-A7F7-D30190332BAD}" destId="{F3D44FCA-EB05-4D74-B09D-DF1CB69649ED}" srcOrd="0" destOrd="2" presId="urn:microsoft.com/office/officeart/2005/8/layout/bList2"/>
    <dgm:cxn modelId="{FE207178-C450-451D-951F-B30A8077590B}" type="presOf" srcId="{425D6BFD-9058-482B-BB82-26CB117880E5}" destId="{809CB144-F0D7-49C7-8036-DABCFA0DC4B0}" srcOrd="0" destOrd="0" presId="urn:microsoft.com/office/officeart/2005/8/layout/bList2"/>
    <dgm:cxn modelId="{D00D8162-5230-4EAD-95AC-A66C4DC3CAA4}" type="presOf" srcId="{27414EE7-7719-4A0B-BC02-563C0634D01D}" destId="{1611D8D7-AEC5-49CE-B0BF-3D045317FE55}" srcOrd="0" destOrd="0" presId="urn:microsoft.com/office/officeart/2005/8/layout/bList2"/>
    <dgm:cxn modelId="{E7FF81EF-1CC3-4C09-9AE7-DD43779DC759}" srcId="{27414EE7-7719-4A0B-BC02-563C0634D01D}" destId="{A04FB218-05C0-4149-8E25-318F4CAC445A}" srcOrd="2" destOrd="0" parTransId="{CD885392-E612-4728-B43D-5E2073426317}" sibTransId="{33EBBFF7-6192-4B41-9638-D25156BC7632}"/>
    <dgm:cxn modelId="{B8C0C8F4-ED8C-4005-AF12-84C502E0285F}" type="presOf" srcId="{C2D91319-CFE4-41C2-A91E-7954238CEA94}" destId="{C397A5A9-D320-438D-B689-B02DAE5449CD}" srcOrd="0" destOrd="0" presId="urn:microsoft.com/office/officeart/2005/8/layout/bList2"/>
    <dgm:cxn modelId="{55BB36E0-63E8-43F1-BB26-7130D080330E}" type="presParOf" srcId="{C3125BA5-C345-47C5-A405-FF2DCFE18E38}" destId="{0158B36A-D8BE-49E0-BB92-33CA19AAB92B}" srcOrd="0" destOrd="0" presId="urn:microsoft.com/office/officeart/2005/8/layout/bList2"/>
    <dgm:cxn modelId="{DF79D5E9-8EB7-4265-B343-34A62EA76183}" type="presParOf" srcId="{0158B36A-D8BE-49E0-BB92-33CA19AAB92B}" destId="{F3D44FCA-EB05-4D74-B09D-DF1CB69649ED}" srcOrd="0" destOrd="0" presId="urn:microsoft.com/office/officeart/2005/8/layout/bList2"/>
    <dgm:cxn modelId="{C3F339A5-87F4-4B2E-AD74-22144D4FC6C1}" type="presParOf" srcId="{0158B36A-D8BE-49E0-BB92-33CA19AAB92B}" destId="{203351D3-14A9-4195-B422-CD84985BF0B2}" srcOrd="1" destOrd="0" presId="urn:microsoft.com/office/officeart/2005/8/layout/bList2"/>
    <dgm:cxn modelId="{EE6D3E4A-14B5-45AF-88D5-52B2BE0C9ECE}" type="presParOf" srcId="{0158B36A-D8BE-49E0-BB92-33CA19AAB92B}" destId="{38A2B333-638E-4BDC-9DF3-9782848B93E5}" srcOrd="2" destOrd="0" presId="urn:microsoft.com/office/officeart/2005/8/layout/bList2"/>
    <dgm:cxn modelId="{98F70A0E-3694-45FD-9409-216EDABF11FD}" type="presParOf" srcId="{0158B36A-D8BE-49E0-BB92-33CA19AAB92B}" destId="{69ACAA42-0E2F-45BE-BB21-3D72A771DCD0}" srcOrd="3" destOrd="0" presId="urn:microsoft.com/office/officeart/2005/8/layout/bList2"/>
    <dgm:cxn modelId="{65C75C50-A0C7-4CEF-9A2E-73879654B20D}" type="presParOf" srcId="{C3125BA5-C345-47C5-A405-FF2DCFE18E38}" destId="{FB13174D-5C1A-4978-BC95-7A131A4AF960}" srcOrd="1" destOrd="0" presId="urn:microsoft.com/office/officeart/2005/8/layout/bList2"/>
    <dgm:cxn modelId="{26D9B4F1-FC7F-44C7-A012-1673E297D085}" type="presParOf" srcId="{C3125BA5-C345-47C5-A405-FF2DCFE18E38}" destId="{32CB80D7-B201-4732-9BAD-C5BB3BA1EE64}" srcOrd="2" destOrd="0" presId="urn:microsoft.com/office/officeart/2005/8/layout/bList2"/>
    <dgm:cxn modelId="{AB713D52-E719-40B8-9135-6127BC1905A4}" type="presParOf" srcId="{32CB80D7-B201-4732-9BAD-C5BB3BA1EE64}" destId="{2B74A40D-53F4-4AC5-B782-8A59A9D4BFD5}" srcOrd="0" destOrd="0" presId="urn:microsoft.com/office/officeart/2005/8/layout/bList2"/>
    <dgm:cxn modelId="{C11AE6A3-F3C4-4E6D-B634-AB4ECF46D7A0}" type="presParOf" srcId="{32CB80D7-B201-4732-9BAD-C5BB3BA1EE64}" destId="{C397A5A9-D320-438D-B689-B02DAE5449CD}" srcOrd="1" destOrd="0" presId="urn:microsoft.com/office/officeart/2005/8/layout/bList2"/>
    <dgm:cxn modelId="{30CD90B9-61D3-4431-AEA4-944606C21AB7}" type="presParOf" srcId="{32CB80D7-B201-4732-9BAD-C5BB3BA1EE64}" destId="{A6C27979-EEA2-48FE-B9AC-6C10B33C58A4}" srcOrd="2" destOrd="0" presId="urn:microsoft.com/office/officeart/2005/8/layout/bList2"/>
    <dgm:cxn modelId="{1DC9E686-0A03-43F5-B500-E6FF3B3497EF}" type="presParOf" srcId="{32CB80D7-B201-4732-9BAD-C5BB3BA1EE64}" destId="{1E7D1EF1-136C-4541-A499-8FF882255CB5}" srcOrd="3" destOrd="0" presId="urn:microsoft.com/office/officeart/2005/8/layout/bList2"/>
    <dgm:cxn modelId="{0384BD82-815A-495B-A2EB-33B2A7CF8D71}" type="presParOf" srcId="{C3125BA5-C345-47C5-A405-FF2DCFE18E38}" destId="{809CB144-F0D7-49C7-8036-DABCFA0DC4B0}" srcOrd="3" destOrd="0" presId="urn:microsoft.com/office/officeart/2005/8/layout/bList2"/>
    <dgm:cxn modelId="{93A06634-480B-4738-B157-365774A82249}" type="presParOf" srcId="{C3125BA5-C345-47C5-A405-FF2DCFE18E38}" destId="{9E7EE904-166A-475E-A12F-BE4405016BDE}" srcOrd="4" destOrd="0" presId="urn:microsoft.com/office/officeart/2005/8/layout/bList2"/>
    <dgm:cxn modelId="{E940D03A-F36D-4F71-B51B-DB6AC98C6180}" type="presParOf" srcId="{9E7EE904-166A-475E-A12F-BE4405016BDE}" destId="{D8BE51E1-59B7-4A6D-BC04-9F4074F7089F}" srcOrd="0" destOrd="0" presId="urn:microsoft.com/office/officeart/2005/8/layout/bList2"/>
    <dgm:cxn modelId="{FD644C27-BB34-42C8-8D59-EBDE63BD3B7F}" type="presParOf" srcId="{9E7EE904-166A-475E-A12F-BE4405016BDE}" destId="{1611D8D7-AEC5-49CE-B0BF-3D045317FE55}" srcOrd="1" destOrd="0" presId="urn:microsoft.com/office/officeart/2005/8/layout/bList2"/>
    <dgm:cxn modelId="{B19014BD-E645-447A-99F1-60682BD28BB9}" type="presParOf" srcId="{9E7EE904-166A-475E-A12F-BE4405016BDE}" destId="{70DBE7A7-836B-495C-A38C-E299E043D666}" srcOrd="2" destOrd="0" presId="urn:microsoft.com/office/officeart/2005/8/layout/bList2"/>
    <dgm:cxn modelId="{9FA60493-4F7A-439A-B890-56AF48352245}" type="presParOf" srcId="{9E7EE904-166A-475E-A12F-BE4405016BDE}" destId="{D736A70A-CC2D-4544-B207-0D0EE7D98048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DE41E46-21C1-4E46-8C7A-53A0955E7013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F4964907-2EC9-48F2-8078-C91E9A053322}">
      <dgm:prSet phldrT="[Text]"/>
      <dgm:spPr/>
      <dgm:t>
        <a:bodyPr/>
        <a:lstStyle/>
        <a:p>
          <a:r>
            <a:rPr lang="id-ID" dirty="0" smtClean="0"/>
            <a:t>C4.5 (J48)</a:t>
          </a:r>
          <a:endParaRPr lang="id-ID" dirty="0"/>
        </a:p>
      </dgm:t>
    </dgm:pt>
    <dgm:pt modelId="{9D4138FE-1B07-4A19-9CAD-0FB4C1C75ED0}" type="parTrans" cxnId="{6CA2281E-50EF-4F21-806F-8005A3329DF6}">
      <dgm:prSet/>
      <dgm:spPr/>
      <dgm:t>
        <a:bodyPr/>
        <a:lstStyle/>
        <a:p>
          <a:endParaRPr lang="id-ID"/>
        </a:p>
      </dgm:t>
    </dgm:pt>
    <dgm:pt modelId="{639F7198-B7C6-4162-8D16-4BE826167752}" type="sibTrans" cxnId="{6CA2281E-50EF-4F21-806F-8005A3329DF6}">
      <dgm:prSet/>
      <dgm:spPr/>
      <dgm:t>
        <a:bodyPr/>
        <a:lstStyle/>
        <a:p>
          <a:endParaRPr lang="id-ID"/>
        </a:p>
      </dgm:t>
    </dgm:pt>
    <dgm:pt modelId="{5FE0ACF0-B894-4168-8846-0663A5A64FFA}">
      <dgm:prSet phldrT="[Text]"/>
      <dgm:spPr/>
      <dgm:t>
        <a:bodyPr/>
        <a:lstStyle/>
        <a:p>
          <a:r>
            <a:rPr lang="id-ID" dirty="0" smtClean="0"/>
            <a:t>Badan Utama</a:t>
          </a:r>
          <a:endParaRPr lang="id-ID" dirty="0"/>
        </a:p>
      </dgm:t>
    </dgm:pt>
    <dgm:pt modelId="{F8004D3A-AA69-4224-AFD3-27D632C799C3}" type="parTrans" cxnId="{2C16E65A-6191-4EF6-B020-17364782EB6E}">
      <dgm:prSet/>
      <dgm:spPr/>
      <dgm:t>
        <a:bodyPr/>
        <a:lstStyle/>
        <a:p>
          <a:endParaRPr lang="id-ID"/>
        </a:p>
      </dgm:t>
    </dgm:pt>
    <dgm:pt modelId="{700D18AB-F9E1-4610-9E25-6FE035F06817}" type="sibTrans" cxnId="{2C16E65A-6191-4EF6-B020-17364782EB6E}">
      <dgm:prSet/>
      <dgm:spPr/>
      <dgm:t>
        <a:bodyPr/>
        <a:lstStyle/>
        <a:p>
          <a:endParaRPr lang="id-ID"/>
        </a:p>
      </dgm:t>
    </dgm:pt>
    <dgm:pt modelId="{9999B89E-9BAC-4B92-856D-90CC9FAFADD7}">
      <dgm:prSet phldrT="[Text]"/>
      <dgm:spPr/>
      <dgm:t>
        <a:bodyPr/>
        <a:lstStyle/>
        <a:p>
          <a:r>
            <a:rPr lang="id-ID" dirty="0" smtClean="0"/>
            <a:t>Weka</a:t>
          </a:r>
          <a:endParaRPr lang="id-ID" dirty="0"/>
        </a:p>
      </dgm:t>
    </dgm:pt>
    <dgm:pt modelId="{50B43B1D-ABD8-4719-8FD5-E98F84D450A7}" type="parTrans" cxnId="{B3012AB1-E8F0-4A8C-A505-76D5B52F98E9}">
      <dgm:prSet/>
      <dgm:spPr/>
      <dgm:t>
        <a:bodyPr/>
        <a:lstStyle/>
        <a:p>
          <a:endParaRPr lang="id-ID"/>
        </a:p>
      </dgm:t>
    </dgm:pt>
    <dgm:pt modelId="{C7184339-E92B-4B98-A050-33318CA22311}" type="sibTrans" cxnId="{B3012AB1-E8F0-4A8C-A505-76D5B52F98E9}">
      <dgm:prSet/>
      <dgm:spPr/>
      <dgm:t>
        <a:bodyPr/>
        <a:lstStyle/>
        <a:p>
          <a:endParaRPr lang="id-ID"/>
        </a:p>
      </dgm:t>
    </dgm:pt>
    <dgm:pt modelId="{7127E9F6-6E2F-4D49-B563-96DEBD7642FE}">
      <dgm:prSet phldrT="[Text]" custT="1"/>
      <dgm:spPr/>
      <dgm:t>
        <a:bodyPr/>
        <a:lstStyle/>
        <a:p>
          <a:r>
            <a:rPr lang="id-ID" sz="3600" dirty="0" smtClean="0"/>
            <a:t>Pohon Keputusan</a:t>
          </a:r>
          <a:endParaRPr lang="id-ID" sz="3600" dirty="0"/>
        </a:p>
      </dgm:t>
    </dgm:pt>
    <dgm:pt modelId="{D6B73BBA-8980-4D5A-B919-8A9D695A5D56}" type="parTrans" cxnId="{B0DEA81D-F7B1-4637-8B10-94958CE207CB}">
      <dgm:prSet/>
      <dgm:spPr/>
      <dgm:t>
        <a:bodyPr/>
        <a:lstStyle/>
        <a:p>
          <a:endParaRPr lang="id-ID"/>
        </a:p>
      </dgm:t>
    </dgm:pt>
    <dgm:pt modelId="{64AEDBDE-AB87-4E57-A9D0-EA34D31A0700}" type="sibTrans" cxnId="{B0DEA81D-F7B1-4637-8B10-94958CE207CB}">
      <dgm:prSet/>
      <dgm:spPr/>
      <dgm:t>
        <a:bodyPr/>
        <a:lstStyle/>
        <a:p>
          <a:endParaRPr lang="id-ID"/>
        </a:p>
      </dgm:t>
    </dgm:pt>
    <dgm:pt modelId="{070D8362-1788-4D94-AB1C-BE4E060A54D7}">
      <dgm:prSet phldrT="[Text]"/>
      <dgm:spPr/>
      <dgm:t>
        <a:bodyPr/>
        <a:lstStyle/>
        <a:p>
          <a:r>
            <a:rPr lang="id-ID" dirty="0" smtClean="0"/>
            <a:t>++</a:t>
          </a:r>
          <a:endParaRPr lang="id-ID" dirty="0"/>
        </a:p>
      </dgm:t>
    </dgm:pt>
    <dgm:pt modelId="{E367F69F-9066-4FE9-AF0D-C5372B17B5EB}" type="parTrans" cxnId="{E75EA6FF-9889-4C3A-B946-442670745629}">
      <dgm:prSet/>
      <dgm:spPr/>
      <dgm:t>
        <a:bodyPr/>
        <a:lstStyle/>
        <a:p>
          <a:endParaRPr lang="id-ID"/>
        </a:p>
      </dgm:t>
    </dgm:pt>
    <dgm:pt modelId="{3FC79046-8386-4EA6-BC16-6178D823C936}" type="sibTrans" cxnId="{E75EA6FF-9889-4C3A-B946-442670745629}">
      <dgm:prSet/>
      <dgm:spPr/>
      <dgm:t>
        <a:bodyPr/>
        <a:lstStyle/>
        <a:p>
          <a:endParaRPr lang="id-ID"/>
        </a:p>
      </dgm:t>
    </dgm:pt>
    <dgm:pt modelId="{86E815CF-388C-4983-8E80-27ED2C91C145}">
      <dgm:prSet phldrT="[Text]"/>
      <dgm:spPr/>
      <dgm:t>
        <a:bodyPr/>
        <a:lstStyle/>
        <a:p>
          <a:r>
            <a:rPr lang="id-ID" dirty="0" smtClean="0"/>
            <a:t>Objek Sekunder</a:t>
          </a:r>
          <a:endParaRPr lang="id-ID" dirty="0"/>
        </a:p>
      </dgm:t>
    </dgm:pt>
    <dgm:pt modelId="{AE8C51A7-0CA9-493B-9B8D-7B4AF7DBAF04}" type="parTrans" cxnId="{14C28A81-4DA6-485C-876C-4E756A207E73}">
      <dgm:prSet/>
      <dgm:spPr/>
      <dgm:t>
        <a:bodyPr/>
        <a:lstStyle/>
        <a:p>
          <a:endParaRPr lang="id-ID"/>
        </a:p>
      </dgm:t>
    </dgm:pt>
    <dgm:pt modelId="{2645F1C5-ED97-4907-A9EA-6360EC7EED5A}" type="sibTrans" cxnId="{14C28A81-4DA6-485C-876C-4E756A207E73}">
      <dgm:prSet/>
      <dgm:spPr/>
      <dgm:t>
        <a:bodyPr/>
        <a:lstStyle/>
        <a:p>
          <a:endParaRPr lang="id-ID"/>
        </a:p>
      </dgm:t>
    </dgm:pt>
    <dgm:pt modelId="{EF8F854E-26BF-4533-AD3A-905824D8FA0F}" type="pres">
      <dgm:prSet presAssocID="{9DE41E46-21C1-4E46-8C7A-53A0955E7013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id-ID"/>
        </a:p>
      </dgm:t>
    </dgm:pt>
    <dgm:pt modelId="{E9868AE9-21C0-4D91-A66E-4725B9330B27}" type="pres">
      <dgm:prSet presAssocID="{F4964907-2EC9-48F2-8078-C91E9A053322}" presName="composite" presStyleCnt="0"/>
      <dgm:spPr/>
    </dgm:pt>
    <dgm:pt modelId="{1120A562-1DD9-4B65-88CF-97EAC9A3998E}" type="pres">
      <dgm:prSet presAssocID="{F4964907-2EC9-48F2-8078-C91E9A053322}" presName="Parent1" presStyleLbl="node1" presStyleIdx="0" presStyleCnt="6" custLinFactNeighborX="69724" custLinFactNeighborY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2108A39-8B9F-4996-B4C1-9878BA8BA6B7}" type="pres">
      <dgm:prSet presAssocID="{F4964907-2EC9-48F2-8078-C91E9A053322}" presName="Childtext1" presStyleLbl="revTx" presStyleIdx="0" presStyleCnt="3" custLinFactNeighborX="54355" custLinFactNeighborY="-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2ABB886-4B75-4C32-A1DF-C7C9F2B3D016}" type="pres">
      <dgm:prSet presAssocID="{F4964907-2EC9-48F2-8078-C91E9A053322}" presName="BalanceSpacing" presStyleCnt="0"/>
      <dgm:spPr/>
    </dgm:pt>
    <dgm:pt modelId="{AD85A641-728E-4B6A-8239-C57008C84ACA}" type="pres">
      <dgm:prSet presAssocID="{F4964907-2EC9-48F2-8078-C91E9A053322}" presName="BalanceSpacing1" presStyleCnt="0"/>
      <dgm:spPr/>
    </dgm:pt>
    <dgm:pt modelId="{FC5EA8A3-9CA9-4EF4-9B70-22767F902673}" type="pres">
      <dgm:prSet presAssocID="{639F7198-B7C6-4162-8D16-4BE826167752}" presName="Accent1Text" presStyleLbl="node1" presStyleIdx="1" presStyleCnt="6" custLinFactNeighborX="69724" custLinFactNeighborY="0"/>
      <dgm:spPr/>
      <dgm:t>
        <a:bodyPr/>
        <a:lstStyle/>
        <a:p>
          <a:endParaRPr lang="id-ID"/>
        </a:p>
      </dgm:t>
    </dgm:pt>
    <dgm:pt modelId="{45112765-13DA-4108-A288-EC44E03803CE}" type="pres">
      <dgm:prSet presAssocID="{639F7198-B7C6-4162-8D16-4BE826167752}" presName="spaceBetweenRectangles" presStyleCnt="0"/>
      <dgm:spPr/>
    </dgm:pt>
    <dgm:pt modelId="{379AA3E1-270F-47C3-9C9B-5044DFE8ABD0}" type="pres">
      <dgm:prSet presAssocID="{9999B89E-9BAC-4B92-856D-90CC9FAFADD7}" presName="composite" presStyleCnt="0"/>
      <dgm:spPr/>
    </dgm:pt>
    <dgm:pt modelId="{508D159D-5709-4D98-916E-B87A7F9B62D1}" type="pres">
      <dgm:prSet presAssocID="{9999B89E-9BAC-4B92-856D-90CC9FAFADD7}" presName="Parent1" presStyleLbl="node1" presStyleIdx="2" presStyleCnt="6" custLinFactNeighborX="32106" custLinFactNeighborY="-166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BD12085-A9FE-4752-90C9-1B79E34FACB0}" type="pres">
      <dgm:prSet presAssocID="{9999B89E-9BAC-4B92-856D-90CC9FAFADD7}" presName="Childtext1" presStyleLbl="revTx" presStyleIdx="1" presStyleCnt="3" custScaleX="220029" custLinFactNeighborX="-89660" custLinFactNeighborY="-32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666DCBD-5443-4177-BFD7-CFAA61B276B9}" type="pres">
      <dgm:prSet presAssocID="{9999B89E-9BAC-4B92-856D-90CC9FAFADD7}" presName="BalanceSpacing" presStyleCnt="0"/>
      <dgm:spPr/>
    </dgm:pt>
    <dgm:pt modelId="{0B2ADE05-D072-499C-A615-D09A66263C0C}" type="pres">
      <dgm:prSet presAssocID="{9999B89E-9BAC-4B92-856D-90CC9FAFADD7}" presName="BalanceSpacing1" presStyleCnt="0"/>
      <dgm:spPr/>
    </dgm:pt>
    <dgm:pt modelId="{7484CE08-63C8-4F9A-BBB2-D80F8036A21A}" type="pres">
      <dgm:prSet presAssocID="{C7184339-E92B-4B98-A050-33318CA22311}" presName="Accent1Text" presStyleLbl="node1" presStyleIdx="3" presStyleCnt="6" custLinFactNeighborX="32106" custLinFactNeighborY="-1667"/>
      <dgm:spPr/>
      <dgm:t>
        <a:bodyPr/>
        <a:lstStyle/>
        <a:p>
          <a:endParaRPr lang="id-ID"/>
        </a:p>
      </dgm:t>
    </dgm:pt>
    <dgm:pt modelId="{CDA6D6E1-37E7-4727-9AA0-F0DDD1A6BDFD}" type="pres">
      <dgm:prSet presAssocID="{C7184339-E92B-4B98-A050-33318CA22311}" presName="spaceBetweenRectangles" presStyleCnt="0"/>
      <dgm:spPr/>
    </dgm:pt>
    <dgm:pt modelId="{2BB59123-660B-42C1-9353-7CEFF1E9E8D7}" type="pres">
      <dgm:prSet presAssocID="{070D8362-1788-4D94-AB1C-BE4E060A54D7}" presName="composite" presStyleCnt="0"/>
      <dgm:spPr/>
    </dgm:pt>
    <dgm:pt modelId="{A7D81D8B-4A0C-4B93-8DFF-18BD6D1E1658}" type="pres">
      <dgm:prSet presAssocID="{070D8362-1788-4D94-AB1C-BE4E060A54D7}" presName="Parent1" presStyleLbl="node1" presStyleIdx="4" presStyleCnt="6" custLinFactNeighborX="69724" custLinFactNeighborY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F22606F-B0B6-445A-AD4C-583EEF827A5D}" type="pres">
      <dgm:prSet presAssocID="{070D8362-1788-4D94-AB1C-BE4E060A54D7}" presName="Childtext1" presStyleLbl="revTx" presStyleIdx="2" presStyleCnt="3" custLinFactNeighborX="54355" custLinFactNeighborY="-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538AE89-C0D0-425D-9B91-74A82AB51652}" type="pres">
      <dgm:prSet presAssocID="{070D8362-1788-4D94-AB1C-BE4E060A54D7}" presName="BalanceSpacing" presStyleCnt="0"/>
      <dgm:spPr/>
    </dgm:pt>
    <dgm:pt modelId="{1991C2FA-1CEA-45AF-A5FD-B72A585E7E98}" type="pres">
      <dgm:prSet presAssocID="{070D8362-1788-4D94-AB1C-BE4E060A54D7}" presName="BalanceSpacing1" presStyleCnt="0"/>
      <dgm:spPr/>
    </dgm:pt>
    <dgm:pt modelId="{96B2FA78-373A-4602-BA3D-C7309E5F931A}" type="pres">
      <dgm:prSet presAssocID="{3FC79046-8386-4EA6-BC16-6178D823C936}" presName="Accent1Text" presStyleLbl="node1" presStyleIdx="5" presStyleCnt="6" custLinFactNeighborX="69724" custLinFactNeighborY="0"/>
      <dgm:spPr/>
      <dgm:t>
        <a:bodyPr/>
        <a:lstStyle/>
        <a:p>
          <a:endParaRPr lang="id-ID"/>
        </a:p>
      </dgm:t>
    </dgm:pt>
  </dgm:ptLst>
  <dgm:cxnLst>
    <dgm:cxn modelId="{EB0A0632-12C4-4E62-9832-F21004C19E62}" type="presOf" srcId="{F4964907-2EC9-48F2-8078-C91E9A053322}" destId="{1120A562-1DD9-4B65-88CF-97EAC9A3998E}" srcOrd="0" destOrd="0" presId="urn:microsoft.com/office/officeart/2008/layout/AlternatingHexagons"/>
    <dgm:cxn modelId="{11277A95-6B78-415D-9064-0AEA36AE22B7}" type="presOf" srcId="{9999B89E-9BAC-4B92-856D-90CC9FAFADD7}" destId="{508D159D-5709-4D98-916E-B87A7F9B62D1}" srcOrd="0" destOrd="0" presId="urn:microsoft.com/office/officeart/2008/layout/AlternatingHexagons"/>
    <dgm:cxn modelId="{2C16E65A-6191-4EF6-B020-17364782EB6E}" srcId="{F4964907-2EC9-48F2-8078-C91E9A053322}" destId="{5FE0ACF0-B894-4168-8846-0663A5A64FFA}" srcOrd="0" destOrd="0" parTransId="{F8004D3A-AA69-4224-AFD3-27D632C799C3}" sibTransId="{700D18AB-F9E1-4610-9E25-6FE035F06817}"/>
    <dgm:cxn modelId="{C5F3D60C-57FC-486A-8925-5280FC6FE642}" type="presOf" srcId="{7127E9F6-6E2F-4D49-B563-96DEBD7642FE}" destId="{4BD12085-A9FE-4752-90C9-1B79E34FACB0}" srcOrd="0" destOrd="0" presId="urn:microsoft.com/office/officeart/2008/layout/AlternatingHexagons"/>
    <dgm:cxn modelId="{CC4E5E91-C32F-4936-A3AF-5C056FDB8381}" type="presOf" srcId="{5FE0ACF0-B894-4168-8846-0663A5A64FFA}" destId="{B2108A39-8B9F-4996-B4C1-9878BA8BA6B7}" srcOrd="0" destOrd="0" presId="urn:microsoft.com/office/officeart/2008/layout/AlternatingHexagons"/>
    <dgm:cxn modelId="{D3F8CD30-DB53-4A55-A240-F97338D5CEF2}" type="presOf" srcId="{C7184339-E92B-4B98-A050-33318CA22311}" destId="{7484CE08-63C8-4F9A-BBB2-D80F8036A21A}" srcOrd="0" destOrd="0" presId="urn:microsoft.com/office/officeart/2008/layout/AlternatingHexagons"/>
    <dgm:cxn modelId="{6563104A-8614-4079-8952-3A95013B74AF}" type="presOf" srcId="{86E815CF-388C-4983-8E80-27ED2C91C145}" destId="{6F22606F-B0B6-445A-AD4C-583EEF827A5D}" srcOrd="0" destOrd="0" presId="urn:microsoft.com/office/officeart/2008/layout/AlternatingHexagons"/>
    <dgm:cxn modelId="{33AE358B-FACB-4A34-A2AA-FD9E42BEE7C7}" type="presOf" srcId="{9DE41E46-21C1-4E46-8C7A-53A0955E7013}" destId="{EF8F854E-26BF-4533-AD3A-905824D8FA0F}" srcOrd="0" destOrd="0" presId="urn:microsoft.com/office/officeart/2008/layout/AlternatingHexagons"/>
    <dgm:cxn modelId="{B0DEA81D-F7B1-4637-8B10-94958CE207CB}" srcId="{9999B89E-9BAC-4B92-856D-90CC9FAFADD7}" destId="{7127E9F6-6E2F-4D49-B563-96DEBD7642FE}" srcOrd="0" destOrd="0" parTransId="{D6B73BBA-8980-4D5A-B919-8A9D695A5D56}" sibTransId="{64AEDBDE-AB87-4E57-A9D0-EA34D31A0700}"/>
    <dgm:cxn modelId="{6CA2281E-50EF-4F21-806F-8005A3329DF6}" srcId="{9DE41E46-21C1-4E46-8C7A-53A0955E7013}" destId="{F4964907-2EC9-48F2-8078-C91E9A053322}" srcOrd="0" destOrd="0" parTransId="{9D4138FE-1B07-4A19-9CAD-0FB4C1C75ED0}" sibTransId="{639F7198-B7C6-4162-8D16-4BE826167752}"/>
    <dgm:cxn modelId="{C47FAAE8-68C5-492E-9B33-F5862EC81260}" type="presOf" srcId="{639F7198-B7C6-4162-8D16-4BE826167752}" destId="{FC5EA8A3-9CA9-4EF4-9B70-22767F902673}" srcOrd="0" destOrd="0" presId="urn:microsoft.com/office/officeart/2008/layout/AlternatingHexagons"/>
    <dgm:cxn modelId="{14C28A81-4DA6-485C-876C-4E756A207E73}" srcId="{070D8362-1788-4D94-AB1C-BE4E060A54D7}" destId="{86E815CF-388C-4983-8E80-27ED2C91C145}" srcOrd="0" destOrd="0" parTransId="{AE8C51A7-0CA9-493B-9B8D-7B4AF7DBAF04}" sibTransId="{2645F1C5-ED97-4907-A9EA-6360EC7EED5A}"/>
    <dgm:cxn modelId="{B3012AB1-E8F0-4A8C-A505-76D5B52F98E9}" srcId="{9DE41E46-21C1-4E46-8C7A-53A0955E7013}" destId="{9999B89E-9BAC-4B92-856D-90CC9FAFADD7}" srcOrd="1" destOrd="0" parTransId="{50B43B1D-ABD8-4719-8FD5-E98F84D450A7}" sibTransId="{C7184339-E92B-4B98-A050-33318CA22311}"/>
    <dgm:cxn modelId="{E75EA6FF-9889-4C3A-B946-442670745629}" srcId="{9DE41E46-21C1-4E46-8C7A-53A0955E7013}" destId="{070D8362-1788-4D94-AB1C-BE4E060A54D7}" srcOrd="2" destOrd="0" parTransId="{E367F69F-9066-4FE9-AF0D-C5372B17B5EB}" sibTransId="{3FC79046-8386-4EA6-BC16-6178D823C936}"/>
    <dgm:cxn modelId="{7379A3F5-B48D-42DA-9AEE-BF09D113F0F9}" type="presOf" srcId="{070D8362-1788-4D94-AB1C-BE4E060A54D7}" destId="{A7D81D8B-4A0C-4B93-8DFF-18BD6D1E1658}" srcOrd="0" destOrd="0" presId="urn:microsoft.com/office/officeart/2008/layout/AlternatingHexagons"/>
    <dgm:cxn modelId="{8F3249BA-9D41-4F79-94BC-6C99B7B3A733}" type="presOf" srcId="{3FC79046-8386-4EA6-BC16-6178D823C936}" destId="{96B2FA78-373A-4602-BA3D-C7309E5F931A}" srcOrd="0" destOrd="0" presId="urn:microsoft.com/office/officeart/2008/layout/AlternatingHexagons"/>
    <dgm:cxn modelId="{D4A6492E-7FDF-4FDD-AF40-0A740EEEF517}" type="presParOf" srcId="{EF8F854E-26BF-4533-AD3A-905824D8FA0F}" destId="{E9868AE9-21C0-4D91-A66E-4725B9330B27}" srcOrd="0" destOrd="0" presId="urn:microsoft.com/office/officeart/2008/layout/AlternatingHexagons"/>
    <dgm:cxn modelId="{E2BAC2E1-25FF-4CFB-B1C8-45B9AA0D99FA}" type="presParOf" srcId="{E9868AE9-21C0-4D91-A66E-4725B9330B27}" destId="{1120A562-1DD9-4B65-88CF-97EAC9A3998E}" srcOrd="0" destOrd="0" presId="urn:microsoft.com/office/officeart/2008/layout/AlternatingHexagons"/>
    <dgm:cxn modelId="{C965A117-5F2D-4821-97F3-B1D12BBE85D6}" type="presParOf" srcId="{E9868AE9-21C0-4D91-A66E-4725B9330B27}" destId="{B2108A39-8B9F-4996-B4C1-9878BA8BA6B7}" srcOrd="1" destOrd="0" presId="urn:microsoft.com/office/officeart/2008/layout/AlternatingHexagons"/>
    <dgm:cxn modelId="{9DB375DE-87AB-4D5D-97BA-99E722B1E009}" type="presParOf" srcId="{E9868AE9-21C0-4D91-A66E-4725B9330B27}" destId="{C2ABB886-4B75-4C32-A1DF-C7C9F2B3D016}" srcOrd="2" destOrd="0" presId="urn:microsoft.com/office/officeart/2008/layout/AlternatingHexagons"/>
    <dgm:cxn modelId="{EA971A4B-B787-4B4E-937A-125502AA48B3}" type="presParOf" srcId="{E9868AE9-21C0-4D91-A66E-4725B9330B27}" destId="{AD85A641-728E-4B6A-8239-C57008C84ACA}" srcOrd="3" destOrd="0" presId="urn:microsoft.com/office/officeart/2008/layout/AlternatingHexagons"/>
    <dgm:cxn modelId="{DA3414E8-8BD1-4AD4-BFE4-DE253EFDD9CC}" type="presParOf" srcId="{E9868AE9-21C0-4D91-A66E-4725B9330B27}" destId="{FC5EA8A3-9CA9-4EF4-9B70-22767F902673}" srcOrd="4" destOrd="0" presId="urn:microsoft.com/office/officeart/2008/layout/AlternatingHexagons"/>
    <dgm:cxn modelId="{7303D351-F62F-4B69-B1BD-AA5D69EBA8D1}" type="presParOf" srcId="{EF8F854E-26BF-4533-AD3A-905824D8FA0F}" destId="{45112765-13DA-4108-A288-EC44E03803CE}" srcOrd="1" destOrd="0" presId="urn:microsoft.com/office/officeart/2008/layout/AlternatingHexagons"/>
    <dgm:cxn modelId="{A4A799BC-7ECA-4EB3-A065-9FA698BE02E6}" type="presParOf" srcId="{EF8F854E-26BF-4533-AD3A-905824D8FA0F}" destId="{379AA3E1-270F-47C3-9C9B-5044DFE8ABD0}" srcOrd="2" destOrd="0" presId="urn:microsoft.com/office/officeart/2008/layout/AlternatingHexagons"/>
    <dgm:cxn modelId="{A3681152-F747-4E0A-8D73-E92E75642BA2}" type="presParOf" srcId="{379AA3E1-270F-47C3-9C9B-5044DFE8ABD0}" destId="{508D159D-5709-4D98-916E-B87A7F9B62D1}" srcOrd="0" destOrd="0" presId="urn:microsoft.com/office/officeart/2008/layout/AlternatingHexagons"/>
    <dgm:cxn modelId="{F619CB60-C501-4E41-AD1D-F13B1BBBCAB6}" type="presParOf" srcId="{379AA3E1-270F-47C3-9C9B-5044DFE8ABD0}" destId="{4BD12085-A9FE-4752-90C9-1B79E34FACB0}" srcOrd="1" destOrd="0" presId="urn:microsoft.com/office/officeart/2008/layout/AlternatingHexagons"/>
    <dgm:cxn modelId="{87DB4700-E86A-470A-8A02-FD3AF5C18CD5}" type="presParOf" srcId="{379AA3E1-270F-47C3-9C9B-5044DFE8ABD0}" destId="{E666DCBD-5443-4177-BFD7-CFAA61B276B9}" srcOrd="2" destOrd="0" presId="urn:microsoft.com/office/officeart/2008/layout/AlternatingHexagons"/>
    <dgm:cxn modelId="{F6F56508-B09F-4476-9C83-1FA2D7DDE638}" type="presParOf" srcId="{379AA3E1-270F-47C3-9C9B-5044DFE8ABD0}" destId="{0B2ADE05-D072-499C-A615-D09A66263C0C}" srcOrd="3" destOrd="0" presId="urn:microsoft.com/office/officeart/2008/layout/AlternatingHexagons"/>
    <dgm:cxn modelId="{B3A5F9DB-8701-4569-A1C8-B6557482CAA4}" type="presParOf" srcId="{379AA3E1-270F-47C3-9C9B-5044DFE8ABD0}" destId="{7484CE08-63C8-4F9A-BBB2-D80F8036A21A}" srcOrd="4" destOrd="0" presId="urn:microsoft.com/office/officeart/2008/layout/AlternatingHexagons"/>
    <dgm:cxn modelId="{47453F1F-FA64-42FA-AA7C-02F38A76B4FA}" type="presParOf" srcId="{EF8F854E-26BF-4533-AD3A-905824D8FA0F}" destId="{CDA6D6E1-37E7-4727-9AA0-F0DDD1A6BDFD}" srcOrd="3" destOrd="0" presId="urn:microsoft.com/office/officeart/2008/layout/AlternatingHexagons"/>
    <dgm:cxn modelId="{2A02C95B-7A1E-4A96-A41D-0B6BB0C92D38}" type="presParOf" srcId="{EF8F854E-26BF-4533-AD3A-905824D8FA0F}" destId="{2BB59123-660B-42C1-9353-7CEFF1E9E8D7}" srcOrd="4" destOrd="0" presId="urn:microsoft.com/office/officeart/2008/layout/AlternatingHexagons"/>
    <dgm:cxn modelId="{9C3BFC68-B295-47EA-A3A4-D3B7499725EA}" type="presParOf" srcId="{2BB59123-660B-42C1-9353-7CEFF1E9E8D7}" destId="{A7D81D8B-4A0C-4B93-8DFF-18BD6D1E1658}" srcOrd="0" destOrd="0" presId="urn:microsoft.com/office/officeart/2008/layout/AlternatingHexagons"/>
    <dgm:cxn modelId="{5546C850-007D-40FC-9003-11A2DE3A8DFA}" type="presParOf" srcId="{2BB59123-660B-42C1-9353-7CEFF1E9E8D7}" destId="{6F22606F-B0B6-445A-AD4C-583EEF827A5D}" srcOrd="1" destOrd="0" presId="urn:microsoft.com/office/officeart/2008/layout/AlternatingHexagons"/>
    <dgm:cxn modelId="{80220EFD-27FB-41ED-A26E-ABA5D738C6ED}" type="presParOf" srcId="{2BB59123-660B-42C1-9353-7CEFF1E9E8D7}" destId="{F538AE89-C0D0-425D-9B91-74A82AB51652}" srcOrd="2" destOrd="0" presId="urn:microsoft.com/office/officeart/2008/layout/AlternatingHexagons"/>
    <dgm:cxn modelId="{848D529F-DA5F-4106-A306-34F12E138447}" type="presParOf" srcId="{2BB59123-660B-42C1-9353-7CEFF1E9E8D7}" destId="{1991C2FA-1CEA-45AF-A5FD-B72A585E7E98}" srcOrd="3" destOrd="0" presId="urn:microsoft.com/office/officeart/2008/layout/AlternatingHexagons"/>
    <dgm:cxn modelId="{A49F24B4-FFDF-4391-B307-EEF49052CA9B}" type="presParOf" srcId="{2BB59123-660B-42C1-9353-7CEFF1E9E8D7}" destId="{96B2FA78-373A-4602-BA3D-C7309E5F931A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D6D1F8B-5ED3-4719-98B3-A436741939AB}" type="doc">
      <dgm:prSet loTypeId="urn:microsoft.com/office/officeart/2008/layout/PictureAccent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id-ID"/>
        </a:p>
      </dgm:t>
    </dgm:pt>
    <dgm:pt modelId="{6C1A557F-386B-4A6E-B287-341FBED6C958}">
      <dgm:prSet custT="1"/>
      <dgm:spPr/>
      <dgm:t>
        <a:bodyPr/>
        <a:lstStyle/>
        <a:p>
          <a:pPr rtl="0"/>
          <a:r>
            <a:rPr lang="id-ID" sz="2400" dirty="0" smtClean="0"/>
            <a:t>Teks Arab 37 Halaman</a:t>
          </a:r>
          <a:endParaRPr lang="id-ID" sz="2400" dirty="0"/>
        </a:p>
      </dgm:t>
    </dgm:pt>
    <dgm:pt modelId="{A2635467-E40E-4ECF-BE3C-EB540DB8C1E4}" type="parTrans" cxnId="{0EA06E5D-427A-4923-84F5-9109496A83A3}">
      <dgm:prSet/>
      <dgm:spPr/>
      <dgm:t>
        <a:bodyPr/>
        <a:lstStyle/>
        <a:p>
          <a:endParaRPr lang="id-ID" sz="2400"/>
        </a:p>
      </dgm:t>
    </dgm:pt>
    <dgm:pt modelId="{1AA6566F-4212-4B4F-B075-FDFCE193EBBF}" type="sibTrans" cxnId="{0EA06E5D-427A-4923-84F5-9109496A83A3}">
      <dgm:prSet/>
      <dgm:spPr/>
      <dgm:t>
        <a:bodyPr/>
        <a:lstStyle/>
        <a:p>
          <a:endParaRPr lang="id-ID" sz="2400"/>
        </a:p>
      </dgm:t>
    </dgm:pt>
    <dgm:pt modelId="{EBA099C4-D011-470B-8820-C5106DA89ACF}">
      <dgm:prSet custT="1"/>
      <dgm:spPr/>
      <dgm:t>
        <a:bodyPr/>
        <a:lstStyle/>
        <a:p>
          <a:pPr rtl="0"/>
          <a:r>
            <a:rPr lang="id-ID" sz="2400" dirty="0" smtClean="0"/>
            <a:t>Sumber: </a:t>
          </a:r>
          <a:r>
            <a:rPr lang="id-ID" sz="2400" dirty="0" err="1" smtClean="0"/>
            <a:t>ar.wikipedia</a:t>
          </a:r>
          <a:endParaRPr lang="id-ID" sz="2400" dirty="0"/>
        </a:p>
      </dgm:t>
    </dgm:pt>
    <dgm:pt modelId="{5FFC3D6B-5415-4799-85A9-5B2788409D90}" type="parTrans" cxnId="{F3198657-DE4D-4E32-B259-753F02BFC0D1}">
      <dgm:prSet/>
      <dgm:spPr/>
      <dgm:t>
        <a:bodyPr/>
        <a:lstStyle/>
        <a:p>
          <a:endParaRPr lang="id-ID" sz="2400"/>
        </a:p>
      </dgm:t>
    </dgm:pt>
    <dgm:pt modelId="{38D0B5E4-C038-4608-9811-0D7CF3C2CDE4}" type="sibTrans" cxnId="{F3198657-DE4D-4E32-B259-753F02BFC0D1}">
      <dgm:prSet/>
      <dgm:spPr/>
      <dgm:t>
        <a:bodyPr/>
        <a:lstStyle/>
        <a:p>
          <a:endParaRPr lang="id-ID" sz="2400"/>
        </a:p>
      </dgm:t>
    </dgm:pt>
    <dgm:pt modelId="{B595D492-6EF2-47C2-8E98-88E5AFC1F3A5}" type="pres">
      <dgm:prSet presAssocID="{BD6D1F8B-5ED3-4719-98B3-A436741939AB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d-ID"/>
        </a:p>
      </dgm:t>
    </dgm:pt>
    <dgm:pt modelId="{E90AB802-641A-4CA9-8D59-B6DD3B256EB4}" type="pres">
      <dgm:prSet presAssocID="{6C1A557F-386B-4A6E-B287-341FBED6C958}" presName="root" presStyleCnt="0">
        <dgm:presLayoutVars>
          <dgm:chMax/>
          <dgm:chPref val="4"/>
        </dgm:presLayoutVars>
      </dgm:prSet>
      <dgm:spPr/>
      <dgm:t>
        <a:bodyPr/>
        <a:lstStyle/>
        <a:p>
          <a:endParaRPr lang="id-ID"/>
        </a:p>
      </dgm:t>
    </dgm:pt>
    <dgm:pt modelId="{C8525B3D-95D1-49AB-B358-506A05D08509}" type="pres">
      <dgm:prSet presAssocID="{6C1A557F-386B-4A6E-B287-341FBED6C958}" presName="rootComposite" presStyleCnt="0">
        <dgm:presLayoutVars/>
      </dgm:prSet>
      <dgm:spPr/>
      <dgm:t>
        <a:bodyPr/>
        <a:lstStyle/>
        <a:p>
          <a:endParaRPr lang="id-ID"/>
        </a:p>
      </dgm:t>
    </dgm:pt>
    <dgm:pt modelId="{687CD446-42B0-4EC5-99F4-D82ECBB1F002}" type="pres">
      <dgm:prSet presAssocID="{6C1A557F-386B-4A6E-B287-341FBED6C958}" presName="rootText" presStyleLbl="node0" presStyleIdx="0" presStyleCnt="2" custScaleY="422013">
        <dgm:presLayoutVars>
          <dgm:chMax/>
          <dgm:chPref val="4"/>
        </dgm:presLayoutVars>
      </dgm:prSet>
      <dgm:spPr/>
      <dgm:t>
        <a:bodyPr/>
        <a:lstStyle/>
        <a:p>
          <a:endParaRPr lang="id-ID"/>
        </a:p>
      </dgm:t>
    </dgm:pt>
    <dgm:pt modelId="{3413A1EC-EB04-4451-8CE3-20E4A4E5B5DE}" type="pres">
      <dgm:prSet presAssocID="{6C1A557F-386B-4A6E-B287-341FBED6C958}" presName="childShap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id-ID"/>
        </a:p>
      </dgm:t>
    </dgm:pt>
    <dgm:pt modelId="{F0457F5A-2B16-4817-B41A-83C52A7BFDFF}" type="pres">
      <dgm:prSet presAssocID="{EBA099C4-D011-470B-8820-C5106DA89ACF}" presName="root" presStyleCnt="0">
        <dgm:presLayoutVars>
          <dgm:chMax/>
          <dgm:chPref val="4"/>
        </dgm:presLayoutVars>
      </dgm:prSet>
      <dgm:spPr/>
      <dgm:t>
        <a:bodyPr/>
        <a:lstStyle/>
        <a:p>
          <a:endParaRPr lang="id-ID"/>
        </a:p>
      </dgm:t>
    </dgm:pt>
    <dgm:pt modelId="{49CFB397-BA4A-46E9-8911-4C9B81A1CA8E}" type="pres">
      <dgm:prSet presAssocID="{EBA099C4-D011-470B-8820-C5106DA89ACF}" presName="rootComposite" presStyleCnt="0">
        <dgm:presLayoutVars/>
      </dgm:prSet>
      <dgm:spPr/>
      <dgm:t>
        <a:bodyPr/>
        <a:lstStyle/>
        <a:p>
          <a:endParaRPr lang="id-ID"/>
        </a:p>
      </dgm:t>
    </dgm:pt>
    <dgm:pt modelId="{5E80326A-76FC-4D1E-BC3F-F47118FDCAA3}" type="pres">
      <dgm:prSet presAssocID="{EBA099C4-D011-470B-8820-C5106DA89ACF}" presName="rootText" presStyleLbl="node0" presStyleIdx="1" presStyleCnt="2" custScaleY="422013">
        <dgm:presLayoutVars>
          <dgm:chMax/>
          <dgm:chPref val="4"/>
        </dgm:presLayoutVars>
      </dgm:prSet>
      <dgm:spPr/>
      <dgm:t>
        <a:bodyPr/>
        <a:lstStyle/>
        <a:p>
          <a:endParaRPr lang="id-ID"/>
        </a:p>
      </dgm:t>
    </dgm:pt>
    <dgm:pt modelId="{589698CE-1ED3-490B-B1C0-89775B917AA5}" type="pres">
      <dgm:prSet presAssocID="{EBA099C4-D011-470B-8820-C5106DA89ACF}" presName="childShap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id-ID"/>
        </a:p>
      </dgm:t>
    </dgm:pt>
  </dgm:ptLst>
  <dgm:cxnLst>
    <dgm:cxn modelId="{F3198657-DE4D-4E32-B259-753F02BFC0D1}" srcId="{BD6D1F8B-5ED3-4719-98B3-A436741939AB}" destId="{EBA099C4-D011-470B-8820-C5106DA89ACF}" srcOrd="1" destOrd="0" parTransId="{5FFC3D6B-5415-4799-85A9-5B2788409D90}" sibTransId="{38D0B5E4-C038-4608-9811-0D7CF3C2CDE4}"/>
    <dgm:cxn modelId="{1676F393-F995-46CC-8340-483A5473316A}" type="presOf" srcId="{EBA099C4-D011-470B-8820-C5106DA89ACF}" destId="{5E80326A-76FC-4D1E-BC3F-F47118FDCAA3}" srcOrd="0" destOrd="0" presId="urn:microsoft.com/office/officeart/2008/layout/PictureAccentList"/>
    <dgm:cxn modelId="{FD3346C7-1F20-4C51-BB10-850FCFBF390B}" type="presOf" srcId="{BD6D1F8B-5ED3-4719-98B3-A436741939AB}" destId="{B595D492-6EF2-47C2-8E98-88E5AFC1F3A5}" srcOrd="0" destOrd="0" presId="urn:microsoft.com/office/officeart/2008/layout/PictureAccentList"/>
    <dgm:cxn modelId="{26266B3C-B45B-421B-A749-67B54A03408A}" type="presOf" srcId="{6C1A557F-386B-4A6E-B287-341FBED6C958}" destId="{687CD446-42B0-4EC5-99F4-D82ECBB1F002}" srcOrd="0" destOrd="0" presId="urn:microsoft.com/office/officeart/2008/layout/PictureAccentList"/>
    <dgm:cxn modelId="{0EA06E5D-427A-4923-84F5-9109496A83A3}" srcId="{BD6D1F8B-5ED3-4719-98B3-A436741939AB}" destId="{6C1A557F-386B-4A6E-B287-341FBED6C958}" srcOrd="0" destOrd="0" parTransId="{A2635467-E40E-4ECF-BE3C-EB540DB8C1E4}" sibTransId="{1AA6566F-4212-4B4F-B075-FDFCE193EBBF}"/>
    <dgm:cxn modelId="{EF6B43B5-6644-4D5A-A839-57B0B3255050}" type="presParOf" srcId="{B595D492-6EF2-47C2-8E98-88E5AFC1F3A5}" destId="{E90AB802-641A-4CA9-8D59-B6DD3B256EB4}" srcOrd="0" destOrd="0" presId="urn:microsoft.com/office/officeart/2008/layout/PictureAccentList"/>
    <dgm:cxn modelId="{EC1D3365-F1D7-48F3-A47D-F0C6F6DA2FC6}" type="presParOf" srcId="{E90AB802-641A-4CA9-8D59-B6DD3B256EB4}" destId="{C8525B3D-95D1-49AB-B358-506A05D08509}" srcOrd="0" destOrd="0" presId="urn:microsoft.com/office/officeart/2008/layout/PictureAccentList"/>
    <dgm:cxn modelId="{CB4994C8-F69A-47B7-99FA-AA36D1BCFC0A}" type="presParOf" srcId="{C8525B3D-95D1-49AB-B358-506A05D08509}" destId="{687CD446-42B0-4EC5-99F4-D82ECBB1F002}" srcOrd="0" destOrd="0" presId="urn:microsoft.com/office/officeart/2008/layout/PictureAccentList"/>
    <dgm:cxn modelId="{D0A85729-D244-4213-945B-A5A5C4C73DA1}" type="presParOf" srcId="{E90AB802-641A-4CA9-8D59-B6DD3B256EB4}" destId="{3413A1EC-EB04-4451-8CE3-20E4A4E5B5DE}" srcOrd="1" destOrd="0" presId="urn:microsoft.com/office/officeart/2008/layout/PictureAccentList"/>
    <dgm:cxn modelId="{7862F42E-BC52-40A6-A1FE-3ADA30F86FB4}" type="presParOf" srcId="{B595D492-6EF2-47C2-8E98-88E5AFC1F3A5}" destId="{F0457F5A-2B16-4817-B41A-83C52A7BFDFF}" srcOrd="1" destOrd="0" presId="urn:microsoft.com/office/officeart/2008/layout/PictureAccentList"/>
    <dgm:cxn modelId="{44B089F3-80BB-4E66-9B50-F29C7D313C3E}" type="presParOf" srcId="{F0457F5A-2B16-4817-B41A-83C52A7BFDFF}" destId="{49CFB397-BA4A-46E9-8911-4C9B81A1CA8E}" srcOrd="0" destOrd="0" presId="urn:microsoft.com/office/officeart/2008/layout/PictureAccentList"/>
    <dgm:cxn modelId="{2C2B6EEE-53EA-46FB-9C4C-D6FD7BA84EC1}" type="presParOf" srcId="{49CFB397-BA4A-46E9-8911-4C9B81A1CA8E}" destId="{5E80326A-76FC-4D1E-BC3F-F47118FDCAA3}" srcOrd="0" destOrd="0" presId="urn:microsoft.com/office/officeart/2008/layout/PictureAccentList"/>
    <dgm:cxn modelId="{2A834758-5892-45F3-A2E4-27A3A2E5074B}" type="presParOf" srcId="{F0457F5A-2B16-4817-B41A-83C52A7BFDFF}" destId="{589698CE-1ED3-490B-B1C0-89775B917AA5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BAD3DFF-999C-48EF-9EB3-367FB1F3757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EBAAADBC-2A4E-4AC5-9700-C9B71577E393}">
      <dgm:prSet/>
      <dgm:spPr/>
      <dgm:t>
        <a:bodyPr/>
        <a:lstStyle/>
        <a:p>
          <a:pPr rtl="0"/>
          <a:r>
            <a:rPr lang="id-ID" dirty="0" smtClean="0"/>
            <a:t>Fungsional</a:t>
          </a:r>
          <a:endParaRPr lang="id-ID" dirty="0"/>
        </a:p>
      </dgm:t>
    </dgm:pt>
    <dgm:pt modelId="{71CAF5DA-5BF3-43BB-B733-6667133F541E}" type="parTrans" cxnId="{ACE44AF0-47B3-4D39-B9A1-F7F1C4E8A494}">
      <dgm:prSet/>
      <dgm:spPr/>
      <dgm:t>
        <a:bodyPr/>
        <a:lstStyle/>
        <a:p>
          <a:endParaRPr lang="id-ID"/>
        </a:p>
      </dgm:t>
    </dgm:pt>
    <dgm:pt modelId="{7664C7D9-3A40-4742-A239-3B1D630EA41C}" type="sibTrans" cxnId="{ACE44AF0-47B3-4D39-B9A1-F7F1C4E8A494}">
      <dgm:prSet/>
      <dgm:spPr/>
      <dgm:t>
        <a:bodyPr/>
        <a:lstStyle/>
        <a:p>
          <a:endParaRPr lang="id-ID"/>
        </a:p>
      </dgm:t>
    </dgm:pt>
    <dgm:pt modelId="{B40B26EE-242E-4884-A6D1-0EAA8C6072FE}">
      <dgm:prSet/>
      <dgm:spPr/>
      <dgm:t>
        <a:bodyPr/>
        <a:lstStyle/>
        <a:p>
          <a:pPr rtl="0"/>
          <a:r>
            <a:rPr lang="id-ID" dirty="0" smtClean="0"/>
            <a:t>Segmentasi</a:t>
          </a:r>
          <a:endParaRPr lang="id-ID" dirty="0"/>
        </a:p>
      </dgm:t>
    </dgm:pt>
    <dgm:pt modelId="{9C8D652B-F3DD-4A60-A139-946A608A9683}" type="parTrans" cxnId="{02AC1045-1EB8-439A-AA0A-506A48FC4A9F}">
      <dgm:prSet/>
      <dgm:spPr/>
      <dgm:t>
        <a:bodyPr/>
        <a:lstStyle/>
        <a:p>
          <a:endParaRPr lang="id-ID"/>
        </a:p>
      </dgm:t>
    </dgm:pt>
    <dgm:pt modelId="{2B6EDB19-1225-40FA-AE0A-09A938B7735C}" type="sibTrans" cxnId="{02AC1045-1EB8-439A-AA0A-506A48FC4A9F}">
      <dgm:prSet/>
      <dgm:spPr/>
      <dgm:t>
        <a:bodyPr/>
        <a:lstStyle/>
        <a:p>
          <a:endParaRPr lang="id-ID"/>
        </a:p>
      </dgm:t>
    </dgm:pt>
    <dgm:pt modelId="{47B98818-B1F1-45E7-8733-842CB17EE71A}">
      <dgm:prSet/>
      <dgm:spPr/>
      <dgm:t>
        <a:bodyPr/>
        <a:lstStyle/>
        <a:p>
          <a:pPr rtl="0"/>
          <a:r>
            <a:rPr lang="id-ID" dirty="0" smtClean="0"/>
            <a:t>Klasifikasi</a:t>
          </a:r>
          <a:endParaRPr lang="id-ID" dirty="0"/>
        </a:p>
      </dgm:t>
    </dgm:pt>
    <dgm:pt modelId="{520CABEE-747E-453F-AC41-C27A105F1ED3}" type="parTrans" cxnId="{DD72438F-31BC-43F1-9B95-5B57A3DB91B0}">
      <dgm:prSet/>
      <dgm:spPr/>
      <dgm:t>
        <a:bodyPr/>
        <a:lstStyle/>
        <a:p>
          <a:endParaRPr lang="id-ID"/>
        </a:p>
      </dgm:t>
    </dgm:pt>
    <dgm:pt modelId="{4CA57D92-D8DC-4BC7-813C-0D34F984B3ED}" type="sibTrans" cxnId="{DD72438F-31BC-43F1-9B95-5B57A3DB91B0}">
      <dgm:prSet/>
      <dgm:spPr/>
      <dgm:t>
        <a:bodyPr/>
        <a:lstStyle/>
        <a:p>
          <a:endParaRPr lang="id-ID"/>
        </a:p>
      </dgm:t>
    </dgm:pt>
    <dgm:pt modelId="{4D6DAC6F-0A8A-4942-8B00-9AF5BF9BCD65}">
      <dgm:prSet/>
      <dgm:spPr/>
      <dgm:t>
        <a:bodyPr/>
        <a:lstStyle/>
        <a:p>
          <a:pPr rtl="0"/>
          <a:r>
            <a:rPr lang="id-ID" dirty="0" smtClean="0"/>
            <a:t>Data uji: seluruh citra dokumen</a:t>
          </a:r>
          <a:endParaRPr lang="id-ID" dirty="0"/>
        </a:p>
      </dgm:t>
    </dgm:pt>
    <dgm:pt modelId="{0A89864F-4B02-4AB3-995B-47671450ED4D}" type="parTrans" cxnId="{FFF45E48-A51E-48EE-9068-17E01E0AC4D6}">
      <dgm:prSet/>
      <dgm:spPr/>
      <dgm:t>
        <a:bodyPr/>
        <a:lstStyle/>
        <a:p>
          <a:endParaRPr lang="id-ID"/>
        </a:p>
      </dgm:t>
    </dgm:pt>
    <dgm:pt modelId="{832847CD-2FE7-4D39-B12C-E2992036B96C}" type="sibTrans" cxnId="{FFF45E48-A51E-48EE-9068-17E01E0AC4D6}">
      <dgm:prSet/>
      <dgm:spPr/>
      <dgm:t>
        <a:bodyPr/>
        <a:lstStyle/>
        <a:p>
          <a:endParaRPr lang="id-ID"/>
        </a:p>
      </dgm:t>
    </dgm:pt>
    <dgm:pt modelId="{8254C60E-4F4A-46CE-BB6A-0B4AE2DF357B}">
      <dgm:prSet/>
      <dgm:spPr/>
      <dgm:t>
        <a:bodyPr/>
        <a:lstStyle/>
        <a:p>
          <a:pPr rtl="0"/>
          <a:r>
            <a:rPr lang="id-ID" dirty="0" smtClean="0"/>
            <a:t>Cek sampel citra hasil setiap proses</a:t>
          </a:r>
          <a:endParaRPr lang="id-ID" dirty="0"/>
        </a:p>
      </dgm:t>
    </dgm:pt>
    <dgm:pt modelId="{ED0BE387-597D-40C6-B62F-A6A0483EE557}" type="parTrans" cxnId="{B8282DB0-0275-43E8-8368-867E90CFF7AC}">
      <dgm:prSet/>
      <dgm:spPr/>
      <dgm:t>
        <a:bodyPr/>
        <a:lstStyle/>
        <a:p>
          <a:endParaRPr lang="id-ID"/>
        </a:p>
      </dgm:t>
    </dgm:pt>
    <dgm:pt modelId="{DC4A61E6-FE16-4DB1-8DC3-5919CCE4B1CE}" type="sibTrans" cxnId="{B8282DB0-0275-43E8-8368-867E90CFF7AC}">
      <dgm:prSet/>
      <dgm:spPr/>
      <dgm:t>
        <a:bodyPr/>
        <a:lstStyle/>
        <a:p>
          <a:endParaRPr lang="id-ID"/>
        </a:p>
      </dgm:t>
    </dgm:pt>
    <dgm:pt modelId="{3D07313A-E848-4D44-9507-E069081D6F41}">
      <dgm:prSet/>
      <dgm:spPr/>
      <dgm:t>
        <a:bodyPr/>
        <a:lstStyle/>
        <a:p>
          <a:pPr rtl="0"/>
          <a:r>
            <a:rPr lang="id-ID" dirty="0" smtClean="0"/>
            <a:t>Benar, Undersegmentasi, Oversegmentasi</a:t>
          </a:r>
          <a:endParaRPr lang="id-ID" dirty="0"/>
        </a:p>
      </dgm:t>
    </dgm:pt>
    <dgm:pt modelId="{48C980EC-DEAC-4234-A918-B712FB806EBF}" type="parTrans" cxnId="{26D24C22-675C-41DC-A07E-72AA46F84D09}">
      <dgm:prSet/>
      <dgm:spPr/>
      <dgm:t>
        <a:bodyPr/>
        <a:lstStyle/>
        <a:p>
          <a:endParaRPr lang="id-ID"/>
        </a:p>
      </dgm:t>
    </dgm:pt>
    <dgm:pt modelId="{CF1CF68E-5076-49D1-8B1A-30180C11980A}" type="sibTrans" cxnId="{26D24C22-675C-41DC-A07E-72AA46F84D09}">
      <dgm:prSet/>
      <dgm:spPr/>
      <dgm:t>
        <a:bodyPr/>
        <a:lstStyle/>
        <a:p>
          <a:endParaRPr lang="id-ID"/>
        </a:p>
      </dgm:t>
    </dgm:pt>
    <dgm:pt modelId="{F35CDDFA-72DB-4CF6-B75C-87CFB0F715B1}">
      <dgm:prSet/>
      <dgm:spPr/>
      <dgm:t>
        <a:bodyPr/>
        <a:lstStyle/>
        <a:p>
          <a:pPr rtl="0"/>
          <a:r>
            <a:rPr lang="id-ID" dirty="0" smtClean="0"/>
            <a:t>Pembelajaran dari citra huruf tunggal manual tiap </a:t>
          </a:r>
          <a:r>
            <a:rPr lang="id-ID" i="1" dirty="0" smtClean="0"/>
            <a:t>font</a:t>
          </a:r>
          <a:endParaRPr lang="id-ID" dirty="0"/>
        </a:p>
      </dgm:t>
    </dgm:pt>
    <dgm:pt modelId="{CC6B3724-B6DA-434F-805A-AFDD71B1ED7B}" type="parTrans" cxnId="{59424DEC-57FA-45EA-85D7-F9C7D51B9C44}">
      <dgm:prSet/>
      <dgm:spPr/>
      <dgm:t>
        <a:bodyPr/>
        <a:lstStyle/>
        <a:p>
          <a:endParaRPr lang="id-ID"/>
        </a:p>
      </dgm:t>
    </dgm:pt>
    <dgm:pt modelId="{DE1F50A5-AFF4-464E-B9C0-520F16C4F8FF}" type="sibTrans" cxnId="{59424DEC-57FA-45EA-85D7-F9C7D51B9C44}">
      <dgm:prSet/>
      <dgm:spPr/>
      <dgm:t>
        <a:bodyPr/>
        <a:lstStyle/>
        <a:p>
          <a:endParaRPr lang="id-ID"/>
        </a:p>
      </dgm:t>
    </dgm:pt>
    <dgm:pt modelId="{EF3C976E-6297-46D0-B97D-2A570FB10B01}">
      <dgm:prSet/>
      <dgm:spPr/>
      <dgm:t>
        <a:bodyPr/>
        <a:lstStyle/>
        <a:p>
          <a:pPr rtl="0"/>
          <a:r>
            <a:rPr lang="id-ID" dirty="0" smtClean="0"/>
            <a:t>Kinerja komponen: validasi silang</a:t>
          </a:r>
          <a:endParaRPr lang="id-ID" i="1" dirty="0"/>
        </a:p>
      </dgm:t>
    </dgm:pt>
    <dgm:pt modelId="{3C7B4E36-0DDB-4161-84A4-B141BBB5EE5A}" type="parTrans" cxnId="{AC0905CD-85C2-4BD2-A5AD-A76A08457216}">
      <dgm:prSet/>
      <dgm:spPr/>
      <dgm:t>
        <a:bodyPr/>
        <a:lstStyle/>
        <a:p>
          <a:endParaRPr lang="id-ID"/>
        </a:p>
      </dgm:t>
    </dgm:pt>
    <dgm:pt modelId="{4A7C71DB-6773-4ED0-A742-83691CEF1C77}" type="sibTrans" cxnId="{AC0905CD-85C2-4BD2-A5AD-A76A08457216}">
      <dgm:prSet/>
      <dgm:spPr/>
      <dgm:t>
        <a:bodyPr/>
        <a:lstStyle/>
        <a:p>
          <a:endParaRPr lang="id-ID"/>
        </a:p>
      </dgm:t>
    </dgm:pt>
    <dgm:pt modelId="{EF6B1E4A-16F3-4CB7-9D76-4072316D75A4}">
      <dgm:prSet/>
      <dgm:spPr/>
      <dgm:t>
        <a:bodyPr/>
        <a:lstStyle/>
        <a:p>
          <a:pPr rtl="0"/>
          <a:r>
            <a:rPr lang="id-ID" dirty="0" smtClean="0"/>
            <a:t>Hitung citra hasil (manual)</a:t>
          </a:r>
          <a:endParaRPr lang="id-ID" dirty="0"/>
        </a:p>
      </dgm:t>
    </dgm:pt>
    <dgm:pt modelId="{C215725A-3FDF-4708-A09C-479F030CCB7D}" type="parTrans" cxnId="{36E68B4F-10BF-45AA-BE6E-D0E7FD0CC2B8}">
      <dgm:prSet/>
      <dgm:spPr/>
      <dgm:t>
        <a:bodyPr/>
        <a:lstStyle/>
        <a:p>
          <a:endParaRPr lang="id-ID"/>
        </a:p>
      </dgm:t>
    </dgm:pt>
    <dgm:pt modelId="{CE24BEAA-CCA4-4BD3-9ECB-A718E5B65E5B}" type="sibTrans" cxnId="{36E68B4F-10BF-45AA-BE6E-D0E7FD0CC2B8}">
      <dgm:prSet/>
      <dgm:spPr/>
      <dgm:t>
        <a:bodyPr/>
        <a:lstStyle/>
        <a:p>
          <a:endParaRPr lang="id-ID"/>
        </a:p>
      </dgm:t>
    </dgm:pt>
    <dgm:pt modelId="{1D7FBFF9-267D-49DB-BA13-5C9BA17C7311}">
      <dgm:prSet/>
      <dgm:spPr/>
      <dgm:t>
        <a:bodyPr/>
        <a:lstStyle/>
        <a:p>
          <a:pPr rtl="0"/>
          <a:r>
            <a:rPr lang="id-ID" dirty="0" smtClean="0"/>
            <a:t>Hingga fungsi dianggap cukup baik</a:t>
          </a:r>
          <a:endParaRPr lang="id-ID" dirty="0"/>
        </a:p>
      </dgm:t>
    </dgm:pt>
    <dgm:pt modelId="{F481DA34-C803-4290-BA5F-3CBE89C9E06D}" type="parTrans" cxnId="{BBF06277-1E33-4EC8-8E40-473CE909F425}">
      <dgm:prSet/>
      <dgm:spPr/>
      <dgm:t>
        <a:bodyPr/>
        <a:lstStyle/>
        <a:p>
          <a:endParaRPr lang="id-ID"/>
        </a:p>
      </dgm:t>
    </dgm:pt>
    <dgm:pt modelId="{A73BDA22-F25E-42CB-A1C9-351E2CF9FA2E}" type="sibTrans" cxnId="{BBF06277-1E33-4EC8-8E40-473CE909F425}">
      <dgm:prSet/>
      <dgm:spPr/>
      <dgm:t>
        <a:bodyPr/>
        <a:lstStyle/>
        <a:p>
          <a:endParaRPr lang="id-ID"/>
        </a:p>
      </dgm:t>
    </dgm:pt>
    <dgm:pt modelId="{97BEB525-3C41-4AA8-8081-5FEF70BDEA25}">
      <dgm:prSet/>
      <dgm:spPr/>
      <dgm:t>
        <a:bodyPr/>
        <a:lstStyle/>
        <a:p>
          <a:pPr rtl="0"/>
          <a:r>
            <a:rPr lang="id-ID" dirty="0" smtClean="0"/>
            <a:t>Simpan citra hasil tiap segmentasi</a:t>
          </a:r>
          <a:endParaRPr lang="id-ID" dirty="0"/>
        </a:p>
      </dgm:t>
    </dgm:pt>
    <dgm:pt modelId="{70768DEF-FAB7-4399-8555-3CB91C1ACEB3}" type="parTrans" cxnId="{515ECD3E-48AB-40C8-9CD3-719AD3542157}">
      <dgm:prSet/>
      <dgm:spPr/>
      <dgm:t>
        <a:bodyPr/>
        <a:lstStyle/>
        <a:p>
          <a:endParaRPr lang="id-ID"/>
        </a:p>
      </dgm:t>
    </dgm:pt>
    <dgm:pt modelId="{BB093DAC-5377-408B-9A18-D1DD29AF1113}" type="sibTrans" cxnId="{515ECD3E-48AB-40C8-9CD3-719AD3542157}">
      <dgm:prSet/>
      <dgm:spPr/>
      <dgm:t>
        <a:bodyPr/>
        <a:lstStyle/>
        <a:p>
          <a:endParaRPr lang="id-ID"/>
        </a:p>
      </dgm:t>
    </dgm:pt>
    <dgm:pt modelId="{C883602E-3676-4CF5-BEEE-C2C163B686BF}">
      <dgm:prSet/>
      <dgm:spPr/>
      <dgm:t>
        <a:bodyPr/>
        <a:lstStyle/>
        <a:p>
          <a:pPr rtl="0"/>
          <a:r>
            <a:rPr lang="id-ID" dirty="0" smtClean="0"/>
            <a:t>Kinerja sistem: hitung tebakan huruf dari citra dokumen</a:t>
          </a:r>
          <a:endParaRPr lang="id-ID" i="1" dirty="0"/>
        </a:p>
      </dgm:t>
    </dgm:pt>
    <dgm:pt modelId="{25198F35-2871-4130-BDA9-65B1B4D68EEF}" type="parTrans" cxnId="{8729DFAC-BD61-4A86-A0B2-0A4284AA6B1A}">
      <dgm:prSet/>
      <dgm:spPr/>
      <dgm:t>
        <a:bodyPr/>
        <a:lstStyle/>
        <a:p>
          <a:endParaRPr lang="en-US"/>
        </a:p>
      </dgm:t>
    </dgm:pt>
    <dgm:pt modelId="{4DCD08C2-3BAE-438E-AAF2-24CF0C360C28}" type="sibTrans" cxnId="{8729DFAC-BD61-4A86-A0B2-0A4284AA6B1A}">
      <dgm:prSet/>
      <dgm:spPr/>
      <dgm:t>
        <a:bodyPr/>
        <a:lstStyle/>
        <a:p>
          <a:endParaRPr lang="en-US"/>
        </a:p>
      </dgm:t>
    </dgm:pt>
    <dgm:pt modelId="{821FF291-A503-4D5C-BA00-86448CC2D4D1}" type="pres">
      <dgm:prSet presAssocID="{DBAD3DFF-999C-48EF-9EB3-367FB1F3757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2C612826-1BE7-4A3B-B54F-9EF188B40E03}" type="pres">
      <dgm:prSet presAssocID="{EBAAADBC-2A4E-4AC5-9700-C9B71577E393}" presName="composite" presStyleCnt="0"/>
      <dgm:spPr/>
    </dgm:pt>
    <dgm:pt modelId="{1737B90C-1A7C-4F56-A345-23B2C1ADE6D2}" type="pres">
      <dgm:prSet presAssocID="{EBAAADBC-2A4E-4AC5-9700-C9B71577E393}" presName="parTx" presStyleLbl="alignNode1" presStyleIdx="0" presStyleCnt="3" custScaleX="8945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A0E42D5-34EA-4A23-AA19-CFC939229618}" type="pres">
      <dgm:prSet presAssocID="{EBAAADBC-2A4E-4AC5-9700-C9B71577E393}" presName="desTx" presStyleLbl="alignAccFollowNode1" presStyleIdx="0" presStyleCnt="3" custScaleX="8945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51663BF-2535-4448-B382-139162832AEE}" type="pres">
      <dgm:prSet presAssocID="{7664C7D9-3A40-4742-A239-3B1D630EA41C}" presName="space" presStyleCnt="0"/>
      <dgm:spPr/>
    </dgm:pt>
    <dgm:pt modelId="{9A5671C7-7CE5-46BE-8BF4-6C45F4B300B6}" type="pres">
      <dgm:prSet presAssocID="{B40B26EE-242E-4884-A6D1-0EAA8C6072FE}" presName="composite" presStyleCnt="0"/>
      <dgm:spPr/>
    </dgm:pt>
    <dgm:pt modelId="{EF72652B-7A56-4C20-83B3-75ED7308AE4E}" type="pres">
      <dgm:prSet presAssocID="{B40B26EE-242E-4884-A6D1-0EAA8C6072F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B36B43F-243A-4F7C-825E-127E5E26BEAC}" type="pres">
      <dgm:prSet presAssocID="{B40B26EE-242E-4884-A6D1-0EAA8C6072FE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AD1F5E5-73E3-461D-9AB9-EE7E228E9A3D}" type="pres">
      <dgm:prSet presAssocID="{2B6EDB19-1225-40FA-AE0A-09A938B7735C}" presName="space" presStyleCnt="0"/>
      <dgm:spPr/>
    </dgm:pt>
    <dgm:pt modelId="{70B62B9D-0A94-4622-AB60-444B33790A04}" type="pres">
      <dgm:prSet presAssocID="{47B98818-B1F1-45E7-8733-842CB17EE71A}" presName="composite" presStyleCnt="0"/>
      <dgm:spPr/>
    </dgm:pt>
    <dgm:pt modelId="{A3AA2CF3-3374-4C8D-84F1-1DF1F00320DC}" type="pres">
      <dgm:prSet presAssocID="{47B98818-B1F1-45E7-8733-842CB17EE71A}" presName="parTx" presStyleLbl="alignNode1" presStyleIdx="2" presStyleCnt="3" custScaleX="11313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E999C67-3CE7-4AED-B5D8-6578F1991FEB}" type="pres">
      <dgm:prSet presAssocID="{47B98818-B1F1-45E7-8733-842CB17EE71A}" presName="desTx" presStyleLbl="alignAccFollowNode1" presStyleIdx="2" presStyleCnt="3" custScaleX="113130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B12BD5FB-0BC3-4DAA-BC93-BDA33B7609C7}" type="presOf" srcId="{1D7FBFF9-267D-49DB-BA13-5C9BA17C7311}" destId="{EA0E42D5-34EA-4A23-AA19-CFC939229618}" srcOrd="0" destOrd="1" presId="urn:microsoft.com/office/officeart/2005/8/layout/hList1"/>
    <dgm:cxn modelId="{8E0D0136-2A29-4048-9713-793BC85B1203}" type="presOf" srcId="{EF3C976E-6297-46D0-B97D-2A570FB10B01}" destId="{FE999C67-3CE7-4AED-B5D8-6578F1991FEB}" srcOrd="0" destOrd="1" presId="urn:microsoft.com/office/officeart/2005/8/layout/hList1"/>
    <dgm:cxn modelId="{D210918F-4CBB-4E45-AB33-A995360C6767}" type="presOf" srcId="{C883602E-3676-4CF5-BEEE-C2C163B686BF}" destId="{FE999C67-3CE7-4AED-B5D8-6578F1991FEB}" srcOrd="0" destOrd="2" presId="urn:microsoft.com/office/officeart/2005/8/layout/hList1"/>
    <dgm:cxn modelId="{7DDD0E10-66B4-42FC-94E4-6223D3A96D6D}" type="presOf" srcId="{DBAD3DFF-999C-48EF-9EB3-367FB1F3757E}" destId="{821FF291-A503-4D5C-BA00-86448CC2D4D1}" srcOrd="0" destOrd="0" presId="urn:microsoft.com/office/officeart/2005/8/layout/hList1"/>
    <dgm:cxn modelId="{99C7EAA8-50B7-4F04-991D-E6619E109189}" type="presOf" srcId="{EF6B1E4A-16F3-4CB7-9D76-4072316D75A4}" destId="{5B36B43F-243A-4F7C-825E-127E5E26BEAC}" srcOrd="0" destOrd="2" presId="urn:microsoft.com/office/officeart/2005/8/layout/hList1"/>
    <dgm:cxn modelId="{E13233F8-B6F7-473F-B344-A84BF2C0B366}" type="presOf" srcId="{3D07313A-E848-4D44-9507-E069081D6F41}" destId="{5B36B43F-243A-4F7C-825E-127E5E26BEAC}" srcOrd="0" destOrd="3" presId="urn:microsoft.com/office/officeart/2005/8/layout/hList1"/>
    <dgm:cxn modelId="{8CDCFA93-E03D-41D5-871F-D65E4D048D0E}" type="presOf" srcId="{4D6DAC6F-0A8A-4942-8B00-9AF5BF9BCD65}" destId="{5B36B43F-243A-4F7C-825E-127E5E26BEAC}" srcOrd="0" destOrd="0" presId="urn:microsoft.com/office/officeart/2005/8/layout/hList1"/>
    <dgm:cxn modelId="{72F4939C-1F5E-4681-B17F-BF9D3A1758BA}" type="presOf" srcId="{B40B26EE-242E-4884-A6D1-0EAA8C6072FE}" destId="{EF72652B-7A56-4C20-83B3-75ED7308AE4E}" srcOrd="0" destOrd="0" presId="urn:microsoft.com/office/officeart/2005/8/layout/hList1"/>
    <dgm:cxn modelId="{8729DFAC-BD61-4A86-A0B2-0A4284AA6B1A}" srcId="{47B98818-B1F1-45E7-8733-842CB17EE71A}" destId="{C883602E-3676-4CF5-BEEE-C2C163B686BF}" srcOrd="2" destOrd="0" parTransId="{25198F35-2871-4130-BDA9-65B1B4D68EEF}" sibTransId="{4DCD08C2-3BAE-438E-AAF2-24CF0C360C28}"/>
    <dgm:cxn modelId="{ACE44AF0-47B3-4D39-B9A1-F7F1C4E8A494}" srcId="{DBAD3DFF-999C-48EF-9EB3-367FB1F3757E}" destId="{EBAAADBC-2A4E-4AC5-9700-C9B71577E393}" srcOrd="0" destOrd="0" parTransId="{71CAF5DA-5BF3-43BB-B733-6667133F541E}" sibTransId="{7664C7D9-3A40-4742-A239-3B1D630EA41C}"/>
    <dgm:cxn modelId="{888E6CEB-C078-4F7A-9A65-B09C03E2A1AA}" type="presOf" srcId="{97BEB525-3C41-4AA8-8081-5FEF70BDEA25}" destId="{5B36B43F-243A-4F7C-825E-127E5E26BEAC}" srcOrd="0" destOrd="1" presId="urn:microsoft.com/office/officeart/2005/8/layout/hList1"/>
    <dgm:cxn modelId="{AC0905CD-85C2-4BD2-A5AD-A76A08457216}" srcId="{47B98818-B1F1-45E7-8733-842CB17EE71A}" destId="{EF3C976E-6297-46D0-B97D-2A570FB10B01}" srcOrd="1" destOrd="0" parTransId="{3C7B4E36-0DDB-4161-84A4-B141BBB5EE5A}" sibTransId="{4A7C71DB-6773-4ED0-A742-83691CEF1C77}"/>
    <dgm:cxn modelId="{59424DEC-57FA-45EA-85D7-F9C7D51B9C44}" srcId="{47B98818-B1F1-45E7-8733-842CB17EE71A}" destId="{F35CDDFA-72DB-4CF6-B75C-87CFB0F715B1}" srcOrd="0" destOrd="0" parTransId="{CC6B3724-B6DA-434F-805A-AFDD71B1ED7B}" sibTransId="{DE1F50A5-AFF4-464E-B9C0-520F16C4F8FF}"/>
    <dgm:cxn modelId="{B8282DB0-0275-43E8-8368-867E90CFF7AC}" srcId="{EBAAADBC-2A4E-4AC5-9700-C9B71577E393}" destId="{8254C60E-4F4A-46CE-BB6A-0B4AE2DF357B}" srcOrd="0" destOrd="0" parTransId="{ED0BE387-597D-40C6-B62F-A6A0483EE557}" sibTransId="{DC4A61E6-FE16-4DB1-8DC3-5919CCE4B1CE}"/>
    <dgm:cxn modelId="{6CB0590F-4718-4D56-9C02-943B68E7E89E}" type="presOf" srcId="{F35CDDFA-72DB-4CF6-B75C-87CFB0F715B1}" destId="{FE999C67-3CE7-4AED-B5D8-6578F1991FEB}" srcOrd="0" destOrd="0" presId="urn:microsoft.com/office/officeart/2005/8/layout/hList1"/>
    <dgm:cxn modelId="{02AC1045-1EB8-439A-AA0A-506A48FC4A9F}" srcId="{DBAD3DFF-999C-48EF-9EB3-367FB1F3757E}" destId="{B40B26EE-242E-4884-A6D1-0EAA8C6072FE}" srcOrd="1" destOrd="0" parTransId="{9C8D652B-F3DD-4A60-A139-946A608A9683}" sibTransId="{2B6EDB19-1225-40FA-AE0A-09A938B7735C}"/>
    <dgm:cxn modelId="{F593826A-07D1-473A-B194-4E268A394F7F}" type="presOf" srcId="{47B98818-B1F1-45E7-8733-842CB17EE71A}" destId="{A3AA2CF3-3374-4C8D-84F1-1DF1F00320DC}" srcOrd="0" destOrd="0" presId="urn:microsoft.com/office/officeart/2005/8/layout/hList1"/>
    <dgm:cxn modelId="{FFF45E48-A51E-48EE-9068-17E01E0AC4D6}" srcId="{B40B26EE-242E-4884-A6D1-0EAA8C6072FE}" destId="{4D6DAC6F-0A8A-4942-8B00-9AF5BF9BCD65}" srcOrd="0" destOrd="0" parTransId="{0A89864F-4B02-4AB3-995B-47671450ED4D}" sibTransId="{832847CD-2FE7-4D39-B12C-E2992036B96C}"/>
    <dgm:cxn modelId="{515ECD3E-48AB-40C8-9CD3-719AD3542157}" srcId="{B40B26EE-242E-4884-A6D1-0EAA8C6072FE}" destId="{97BEB525-3C41-4AA8-8081-5FEF70BDEA25}" srcOrd="1" destOrd="0" parTransId="{70768DEF-FAB7-4399-8555-3CB91C1ACEB3}" sibTransId="{BB093DAC-5377-408B-9A18-D1DD29AF1113}"/>
    <dgm:cxn modelId="{DD72438F-31BC-43F1-9B95-5B57A3DB91B0}" srcId="{DBAD3DFF-999C-48EF-9EB3-367FB1F3757E}" destId="{47B98818-B1F1-45E7-8733-842CB17EE71A}" srcOrd="2" destOrd="0" parTransId="{520CABEE-747E-453F-AC41-C27A105F1ED3}" sibTransId="{4CA57D92-D8DC-4BC7-813C-0D34F984B3ED}"/>
    <dgm:cxn modelId="{36E68B4F-10BF-45AA-BE6E-D0E7FD0CC2B8}" srcId="{B40B26EE-242E-4884-A6D1-0EAA8C6072FE}" destId="{EF6B1E4A-16F3-4CB7-9D76-4072316D75A4}" srcOrd="2" destOrd="0" parTransId="{C215725A-3FDF-4708-A09C-479F030CCB7D}" sibTransId="{CE24BEAA-CCA4-4BD3-9ECB-A718E5B65E5B}"/>
    <dgm:cxn modelId="{26D24C22-675C-41DC-A07E-72AA46F84D09}" srcId="{B40B26EE-242E-4884-A6D1-0EAA8C6072FE}" destId="{3D07313A-E848-4D44-9507-E069081D6F41}" srcOrd="3" destOrd="0" parTransId="{48C980EC-DEAC-4234-A918-B712FB806EBF}" sibTransId="{CF1CF68E-5076-49D1-8B1A-30180C11980A}"/>
    <dgm:cxn modelId="{BBF06277-1E33-4EC8-8E40-473CE909F425}" srcId="{EBAAADBC-2A4E-4AC5-9700-C9B71577E393}" destId="{1D7FBFF9-267D-49DB-BA13-5C9BA17C7311}" srcOrd="1" destOrd="0" parTransId="{F481DA34-C803-4290-BA5F-3CBE89C9E06D}" sibTransId="{A73BDA22-F25E-42CB-A1C9-351E2CF9FA2E}"/>
    <dgm:cxn modelId="{FAE5FFFE-AF10-42C3-92AF-85BA5748FEE2}" type="presOf" srcId="{8254C60E-4F4A-46CE-BB6A-0B4AE2DF357B}" destId="{EA0E42D5-34EA-4A23-AA19-CFC939229618}" srcOrd="0" destOrd="0" presId="urn:microsoft.com/office/officeart/2005/8/layout/hList1"/>
    <dgm:cxn modelId="{B94045EF-07E4-4F6D-8694-3BFAFBCD67EE}" type="presOf" srcId="{EBAAADBC-2A4E-4AC5-9700-C9B71577E393}" destId="{1737B90C-1A7C-4F56-A345-23B2C1ADE6D2}" srcOrd="0" destOrd="0" presId="urn:microsoft.com/office/officeart/2005/8/layout/hList1"/>
    <dgm:cxn modelId="{FEC59EFC-A96E-4D16-9D9B-333A1D3EFF2C}" type="presParOf" srcId="{821FF291-A503-4D5C-BA00-86448CC2D4D1}" destId="{2C612826-1BE7-4A3B-B54F-9EF188B40E03}" srcOrd="0" destOrd="0" presId="urn:microsoft.com/office/officeart/2005/8/layout/hList1"/>
    <dgm:cxn modelId="{C7472A2F-75B9-4A39-807C-2B3E4C1C856F}" type="presParOf" srcId="{2C612826-1BE7-4A3B-B54F-9EF188B40E03}" destId="{1737B90C-1A7C-4F56-A345-23B2C1ADE6D2}" srcOrd="0" destOrd="0" presId="urn:microsoft.com/office/officeart/2005/8/layout/hList1"/>
    <dgm:cxn modelId="{0A514244-C061-465A-BF48-859030E5E78A}" type="presParOf" srcId="{2C612826-1BE7-4A3B-B54F-9EF188B40E03}" destId="{EA0E42D5-34EA-4A23-AA19-CFC939229618}" srcOrd="1" destOrd="0" presId="urn:microsoft.com/office/officeart/2005/8/layout/hList1"/>
    <dgm:cxn modelId="{7278779A-F34B-44E3-9F96-7E934B26C347}" type="presParOf" srcId="{821FF291-A503-4D5C-BA00-86448CC2D4D1}" destId="{251663BF-2535-4448-B382-139162832AEE}" srcOrd="1" destOrd="0" presId="urn:microsoft.com/office/officeart/2005/8/layout/hList1"/>
    <dgm:cxn modelId="{DC9FF5D0-4EBF-4128-8173-4AC5C8F6E5BC}" type="presParOf" srcId="{821FF291-A503-4D5C-BA00-86448CC2D4D1}" destId="{9A5671C7-7CE5-46BE-8BF4-6C45F4B300B6}" srcOrd="2" destOrd="0" presId="urn:microsoft.com/office/officeart/2005/8/layout/hList1"/>
    <dgm:cxn modelId="{0F264D1E-EBA6-410B-87B7-8677F15CFCF3}" type="presParOf" srcId="{9A5671C7-7CE5-46BE-8BF4-6C45F4B300B6}" destId="{EF72652B-7A56-4C20-83B3-75ED7308AE4E}" srcOrd="0" destOrd="0" presId="urn:microsoft.com/office/officeart/2005/8/layout/hList1"/>
    <dgm:cxn modelId="{020660C6-3C4C-40CD-ACAF-0976FB708F4A}" type="presParOf" srcId="{9A5671C7-7CE5-46BE-8BF4-6C45F4B300B6}" destId="{5B36B43F-243A-4F7C-825E-127E5E26BEAC}" srcOrd="1" destOrd="0" presId="urn:microsoft.com/office/officeart/2005/8/layout/hList1"/>
    <dgm:cxn modelId="{D1B7CC6E-4376-479F-B790-0FE5C75AAC8C}" type="presParOf" srcId="{821FF291-A503-4D5C-BA00-86448CC2D4D1}" destId="{2AD1F5E5-73E3-461D-9AB9-EE7E228E9A3D}" srcOrd="3" destOrd="0" presId="urn:microsoft.com/office/officeart/2005/8/layout/hList1"/>
    <dgm:cxn modelId="{EEFCE2B1-4F7D-4B89-92CA-E9774595AB13}" type="presParOf" srcId="{821FF291-A503-4D5C-BA00-86448CC2D4D1}" destId="{70B62B9D-0A94-4622-AB60-444B33790A04}" srcOrd="4" destOrd="0" presId="urn:microsoft.com/office/officeart/2005/8/layout/hList1"/>
    <dgm:cxn modelId="{92AEBDF1-C684-4DF1-B1A2-07D8C46BD6D0}" type="presParOf" srcId="{70B62B9D-0A94-4622-AB60-444B33790A04}" destId="{A3AA2CF3-3374-4C8D-84F1-1DF1F00320DC}" srcOrd="0" destOrd="0" presId="urn:microsoft.com/office/officeart/2005/8/layout/hList1"/>
    <dgm:cxn modelId="{4B465C80-0ED2-4355-9379-3F33562146CD}" type="presParOf" srcId="{70B62B9D-0A94-4622-AB60-444B33790A04}" destId="{FE999C67-3CE7-4AED-B5D8-6578F1991FE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0F47F-130B-4F1C-9DF3-3AA1A9D7421B}">
      <dsp:nvSpPr>
        <dsp:cNvPr id="0" name=""/>
        <dsp:cNvSpPr/>
      </dsp:nvSpPr>
      <dsp:spPr>
        <a:xfrm>
          <a:off x="0" y="591343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800" kern="1200" dirty="0" smtClean="0"/>
            <a:t>OCR sangat praktikal</a:t>
          </a:r>
          <a:endParaRPr lang="id-ID" sz="3800" kern="1200" dirty="0"/>
        </a:p>
      </dsp:txBody>
      <dsp:txXfrm>
        <a:off x="0" y="591343"/>
        <a:ext cx="2571749" cy="1543050"/>
      </dsp:txXfrm>
    </dsp:sp>
    <dsp:sp modelId="{77760D0C-5A82-4201-B9BB-0E375607B40D}">
      <dsp:nvSpPr>
        <dsp:cNvPr id="0" name=""/>
        <dsp:cNvSpPr/>
      </dsp:nvSpPr>
      <dsp:spPr>
        <a:xfrm>
          <a:off x="2828925" y="591343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800" kern="1200" dirty="0" smtClean="0"/>
            <a:t>50 bahasa</a:t>
          </a:r>
          <a:endParaRPr lang="id-ID" sz="3800" kern="1200" dirty="0"/>
        </a:p>
      </dsp:txBody>
      <dsp:txXfrm>
        <a:off x="2828925" y="591343"/>
        <a:ext cx="2571749" cy="1543050"/>
      </dsp:txXfrm>
    </dsp:sp>
    <dsp:sp modelId="{D8DAEB9F-428A-4FB2-BA27-822731CB56AC}">
      <dsp:nvSpPr>
        <dsp:cNvPr id="0" name=""/>
        <dsp:cNvSpPr/>
      </dsp:nvSpPr>
      <dsp:spPr>
        <a:xfrm>
          <a:off x="5657849" y="591343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800" kern="1200" dirty="0" smtClean="0"/>
            <a:t>200 juta jiwa</a:t>
          </a:r>
          <a:endParaRPr lang="id-ID" sz="3800" kern="1200" dirty="0"/>
        </a:p>
      </dsp:txBody>
      <dsp:txXfrm>
        <a:off x="5657849" y="591343"/>
        <a:ext cx="2571749" cy="1543050"/>
      </dsp:txXfrm>
    </dsp:sp>
    <dsp:sp modelId="{DB63A909-778E-4992-85D2-2AFC9467D664}">
      <dsp:nvSpPr>
        <dsp:cNvPr id="0" name=""/>
        <dsp:cNvSpPr/>
      </dsp:nvSpPr>
      <dsp:spPr>
        <a:xfrm>
          <a:off x="1414462" y="2391569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800" kern="1200" dirty="0" smtClean="0"/>
            <a:t>Tertinggal vs latin</a:t>
          </a:r>
          <a:endParaRPr lang="id-ID" sz="3800" kern="1200" dirty="0"/>
        </a:p>
      </dsp:txBody>
      <dsp:txXfrm>
        <a:off x="1414462" y="2391569"/>
        <a:ext cx="2571749" cy="1543050"/>
      </dsp:txXfrm>
    </dsp:sp>
    <dsp:sp modelId="{796ADF2B-7F1C-46CE-8F33-5181F73F0B43}">
      <dsp:nvSpPr>
        <dsp:cNvPr id="0" name=""/>
        <dsp:cNvSpPr/>
      </dsp:nvSpPr>
      <dsp:spPr>
        <a:xfrm>
          <a:off x="4243387" y="2391569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800" kern="1200" dirty="0" smtClean="0"/>
            <a:t>Segmentasi minim</a:t>
          </a:r>
          <a:endParaRPr lang="id-ID" sz="3800" kern="1200" dirty="0"/>
        </a:p>
      </dsp:txBody>
      <dsp:txXfrm>
        <a:off x="4243387" y="2391569"/>
        <a:ext cx="2571749" cy="15430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A44A67-1115-4EBF-B5E0-6A0D3D2A7FDE}">
      <dsp:nvSpPr>
        <dsp:cNvPr id="0" name=""/>
        <dsp:cNvSpPr/>
      </dsp:nvSpPr>
      <dsp:spPr>
        <a:xfrm>
          <a:off x="0" y="229261"/>
          <a:ext cx="6768752" cy="100737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l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200" kern="1200" dirty="0" smtClean="0"/>
            <a:t>Skema hubungan komponen</a:t>
          </a:r>
          <a:endParaRPr lang="id-ID" sz="4200" kern="1200" dirty="0"/>
        </a:p>
      </dsp:txBody>
      <dsp:txXfrm>
        <a:off x="49176" y="278437"/>
        <a:ext cx="6670400" cy="909018"/>
      </dsp:txXfrm>
    </dsp:sp>
    <dsp:sp modelId="{AF069D89-DF3C-4D83-B0F7-A2542A058AC1}">
      <dsp:nvSpPr>
        <dsp:cNvPr id="0" name=""/>
        <dsp:cNvSpPr/>
      </dsp:nvSpPr>
      <dsp:spPr>
        <a:xfrm>
          <a:off x="0" y="1357591"/>
          <a:ext cx="6768752" cy="100737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l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200" kern="1200" dirty="0" smtClean="0"/>
            <a:t>Segmentasi yg mendukung</a:t>
          </a:r>
          <a:endParaRPr lang="id-ID" sz="4200" kern="1200" dirty="0"/>
        </a:p>
      </dsp:txBody>
      <dsp:txXfrm>
        <a:off x="49176" y="1406767"/>
        <a:ext cx="6670400" cy="909018"/>
      </dsp:txXfrm>
    </dsp:sp>
    <dsp:sp modelId="{2C986C09-B5A5-4CFD-B7E9-7CDA1E218625}">
      <dsp:nvSpPr>
        <dsp:cNvPr id="0" name=""/>
        <dsp:cNvSpPr/>
      </dsp:nvSpPr>
      <dsp:spPr>
        <a:xfrm>
          <a:off x="0" y="2485921"/>
          <a:ext cx="6768752" cy="100737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l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200" kern="1200" dirty="0" smtClean="0"/>
            <a:t>Kinerja</a:t>
          </a:r>
          <a:endParaRPr lang="id-ID" sz="4200" kern="1200" dirty="0"/>
        </a:p>
      </dsp:txBody>
      <dsp:txXfrm>
        <a:off x="49176" y="2535097"/>
        <a:ext cx="6670400" cy="9090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EACD16-F204-4EDC-B933-EF26B4A55654}">
      <dsp:nvSpPr>
        <dsp:cNvPr id="0" name=""/>
        <dsp:cNvSpPr/>
      </dsp:nvSpPr>
      <dsp:spPr>
        <a:xfrm>
          <a:off x="1968" y="153579"/>
          <a:ext cx="1752382" cy="70095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Praproses</a:t>
          </a:r>
        </a:p>
      </dsp:txBody>
      <dsp:txXfrm>
        <a:off x="352444" y="153579"/>
        <a:ext cx="1051430" cy="700952"/>
      </dsp:txXfrm>
    </dsp:sp>
    <dsp:sp modelId="{D0602149-0E6A-4597-8459-579BFAEB7F94}">
      <dsp:nvSpPr>
        <dsp:cNvPr id="0" name=""/>
        <dsp:cNvSpPr/>
      </dsp:nvSpPr>
      <dsp:spPr>
        <a:xfrm>
          <a:off x="1579112" y="153579"/>
          <a:ext cx="1752382" cy="70095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Segmentasi</a:t>
          </a:r>
        </a:p>
      </dsp:txBody>
      <dsp:txXfrm>
        <a:off x="1929588" y="153579"/>
        <a:ext cx="1051430" cy="700952"/>
      </dsp:txXfrm>
    </dsp:sp>
    <dsp:sp modelId="{DF4FC9E0-D4F6-487D-844A-294B6252E6A7}">
      <dsp:nvSpPr>
        <dsp:cNvPr id="0" name=""/>
        <dsp:cNvSpPr/>
      </dsp:nvSpPr>
      <dsp:spPr>
        <a:xfrm>
          <a:off x="3156256" y="153579"/>
          <a:ext cx="1752382" cy="70095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Representasi</a:t>
          </a:r>
        </a:p>
      </dsp:txBody>
      <dsp:txXfrm>
        <a:off x="3506732" y="153579"/>
        <a:ext cx="1051430" cy="700952"/>
      </dsp:txXfrm>
    </dsp:sp>
    <dsp:sp modelId="{CA096B14-A142-461E-AFDC-BC5E56285220}">
      <dsp:nvSpPr>
        <dsp:cNvPr id="0" name=""/>
        <dsp:cNvSpPr/>
      </dsp:nvSpPr>
      <dsp:spPr>
        <a:xfrm>
          <a:off x="4733400" y="153579"/>
          <a:ext cx="1752382" cy="70095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Pelatihan dan Pengenalan</a:t>
          </a:r>
        </a:p>
      </dsp:txBody>
      <dsp:txXfrm>
        <a:off x="5083876" y="153579"/>
        <a:ext cx="1051430" cy="700952"/>
      </dsp:txXfrm>
    </dsp:sp>
    <dsp:sp modelId="{96D4B915-3A3F-4939-A79D-ABC3A35A1715}">
      <dsp:nvSpPr>
        <dsp:cNvPr id="0" name=""/>
        <dsp:cNvSpPr/>
      </dsp:nvSpPr>
      <dsp:spPr>
        <a:xfrm>
          <a:off x="6310544" y="153579"/>
          <a:ext cx="1752382" cy="70095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Pascaproses</a:t>
          </a:r>
        </a:p>
      </dsp:txBody>
      <dsp:txXfrm>
        <a:off x="6661020" y="153579"/>
        <a:ext cx="1051430" cy="7009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F10F9A-748C-42C7-8B8D-E10475B3C312}">
      <dsp:nvSpPr>
        <dsp:cNvPr id="0" name=""/>
        <dsp:cNvSpPr/>
      </dsp:nvSpPr>
      <dsp:spPr>
        <a:xfrm>
          <a:off x="3937" y="139065"/>
          <a:ext cx="1464912" cy="585965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Piksel</a:t>
          </a:r>
        </a:p>
      </dsp:txBody>
      <dsp:txXfrm>
        <a:off x="296920" y="139065"/>
        <a:ext cx="878947" cy="585965"/>
      </dsp:txXfrm>
    </dsp:sp>
    <dsp:sp modelId="{B2F3607B-A665-4BA5-9212-E8DF56D866BD}">
      <dsp:nvSpPr>
        <dsp:cNvPr id="0" name=""/>
        <dsp:cNvSpPr/>
      </dsp:nvSpPr>
      <dsp:spPr>
        <a:xfrm>
          <a:off x="1322359" y="139065"/>
          <a:ext cx="1464912" cy="585965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8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Fitur</a:t>
          </a:r>
        </a:p>
      </dsp:txBody>
      <dsp:txXfrm>
        <a:off x="1615342" y="139065"/>
        <a:ext cx="878947" cy="585965"/>
      </dsp:txXfrm>
    </dsp:sp>
    <dsp:sp modelId="{35FB4263-CC4D-4FB3-B846-4931E6066412}">
      <dsp:nvSpPr>
        <dsp:cNvPr id="0" name=""/>
        <dsp:cNvSpPr/>
      </dsp:nvSpPr>
      <dsp:spPr>
        <a:xfrm>
          <a:off x="2640780" y="139065"/>
          <a:ext cx="1464912" cy="585965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16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Huruf</a:t>
          </a:r>
        </a:p>
      </dsp:txBody>
      <dsp:txXfrm>
        <a:off x="2933763" y="139065"/>
        <a:ext cx="878947" cy="585965"/>
      </dsp:txXfrm>
    </dsp:sp>
    <dsp:sp modelId="{187ADF4D-4E6F-401E-B1AC-A858E5BE4D71}">
      <dsp:nvSpPr>
        <dsp:cNvPr id="0" name=""/>
        <dsp:cNvSpPr/>
      </dsp:nvSpPr>
      <dsp:spPr>
        <a:xfrm>
          <a:off x="3959202" y="139065"/>
          <a:ext cx="1464912" cy="585965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24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Kata</a:t>
          </a:r>
          <a:endParaRPr lang="en-US" sz="1900" kern="1200" dirty="0"/>
        </a:p>
      </dsp:txBody>
      <dsp:txXfrm>
        <a:off x="4252185" y="139065"/>
        <a:ext cx="878947" cy="585965"/>
      </dsp:txXfrm>
    </dsp:sp>
    <dsp:sp modelId="{3CA86195-1F91-40AF-8040-95ABA39DF3D3}">
      <dsp:nvSpPr>
        <dsp:cNvPr id="0" name=""/>
        <dsp:cNvSpPr/>
      </dsp:nvSpPr>
      <dsp:spPr>
        <a:xfrm>
          <a:off x="5277623" y="139065"/>
          <a:ext cx="1464912" cy="585965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32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Kalimat</a:t>
          </a:r>
        </a:p>
      </dsp:txBody>
      <dsp:txXfrm>
        <a:off x="5570606" y="139065"/>
        <a:ext cx="878947" cy="585965"/>
      </dsp:txXfrm>
    </dsp:sp>
    <dsp:sp modelId="{44D7940E-6996-43F8-AF3B-7FC60D04C217}">
      <dsp:nvSpPr>
        <dsp:cNvPr id="0" name=""/>
        <dsp:cNvSpPr/>
      </dsp:nvSpPr>
      <dsp:spPr>
        <a:xfrm>
          <a:off x="6596045" y="139065"/>
          <a:ext cx="1464912" cy="585965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Makna</a:t>
          </a:r>
        </a:p>
      </dsp:txBody>
      <dsp:txXfrm>
        <a:off x="6889028" y="139065"/>
        <a:ext cx="878947" cy="58596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474143-2C15-4062-9D42-568CCBE026A6}">
      <dsp:nvSpPr>
        <dsp:cNvPr id="0" name=""/>
        <dsp:cNvSpPr/>
      </dsp:nvSpPr>
      <dsp:spPr>
        <a:xfrm>
          <a:off x="0" y="0"/>
          <a:ext cx="6336792" cy="81467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500" kern="1200" dirty="0" smtClean="0"/>
            <a:t>Praolah</a:t>
          </a:r>
          <a:endParaRPr lang="id-ID" sz="3500" kern="1200" dirty="0"/>
        </a:p>
      </dsp:txBody>
      <dsp:txXfrm>
        <a:off x="23861" y="23861"/>
        <a:ext cx="5362379" cy="766951"/>
      </dsp:txXfrm>
    </dsp:sp>
    <dsp:sp modelId="{A03AEDFA-58FB-4CC9-AF84-5F0D076830C1}">
      <dsp:nvSpPr>
        <dsp:cNvPr id="0" name=""/>
        <dsp:cNvSpPr/>
      </dsp:nvSpPr>
      <dsp:spPr>
        <a:xfrm>
          <a:off x="473202" y="927822"/>
          <a:ext cx="6336792" cy="81467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500" kern="1200" noProof="0" dirty="0" smtClean="0"/>
            <a:t>Segmentasi</a:t>
          </a:r>
          <a:endParaRPr lang="id-ID" sz="3500" kern="1200" noProof="0" dirty="0"/>
        </a:p>
      </dsp:txBody>
      <dsp:txXfrm>
        <a:off x="497063" y="951683"/>
        <a:ext cx="5286330" cy="766951"/>
      </dsp:txXfrm>
    </dsp:sp>
    <dsp:sp modelId="{1E8C0F87-83EF-4979-9AED-F11067CB0C4B}">
      <dsp:nvSpPr>
        <dsp:cNvPr id="0" name=""/>
        <dsp:cNvSpPr/>
      </dsp:nvSpPr>
      <dsp:spPr>
        <a:xfrm>
          <a:off x="946404" y="1855644"/>
          <a:ext cx="6336792" cy="81467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500" kern="1200" noProof="0" dirty="0" smtClean="0"/>
            <a:t>Penipisan</a:t>
          </a:r>
          <a:endParaRPr lang="id-ID" sz="3500" kern="1200" noProof="0" dirty="0"/>
        </a:p>
      </dsp:txBody>
      <dsp:txXfrm>
        <a:off x="970265" y="1879505"/>
        <a:ext cx="5286330" cy="766951"/>
      </dsp:txXfrm>
    </dsp:sp>
    <dsp:sp modelId="{6FC31F77-3336-464E-B048-E1BC9D0B371B}">
      <dsp:nvSpPr>
        <dsp:cNvPr id="0" name=""/>
        <dsp:cNvSpPr/>
      </dsp:nvSpPr>
      <dsp:spPr>
        <a:xfrm>
          <a:off x="1419605" y="2783467"/>
          <a:ext cx="6336792" cy="81467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Ekstraksi Fitur</a:t>
          </a:r>
        </a:p>
      </dsp:txBody>
      <dsp:txXfrm>
        <a:off x="1443466" y="2807328"/>
        <a:ext cx="5286330" cy="766951"/>
      </dsp:txXfrm>
    </dsp:sp>
    <dsp:sp modelId="{72D535F1-B6D7-4D36-A1C0-5C79443DE837}">
      <dsp:nvSpPr>
        <dsp:cNvPr id="0" name=""/>
        <dsp:cNvSpPr/>
      </dsp:nvSpPr>
      <dsp:spPr>
        <a:xfrm>
          <a:off x="1892808" y="3711289"/>
          <a:ext cx="6336792" cy="81467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500" kern="1200" noProof="0" dirty="0" smtClean="0"/>
            <a:t>Klasifikasi</a:t>
          </a:r>
          <a:endParaRPr lang="id-ID" sz="3500" kern="1200" noProof="0" dirty="0"/>
        </a:p>
      </dsp:txBody>
      <dsp:txXfrm>
        <a:off x="1916669" y="3735150"/>
        <a:ext cx="5286330" cy="766951"/>
      </dsp:txXfrm>
    </dsp:sp>
    <dsp:sp modelId="{338B03BD-DF7D-44B8-BD60-2D9F21188525}">
      <dsp:nvSpPr>
        <dsp:cNvPr id="0" name=""/>
        <dsp:cNvSpPr/>
      </dsp:nvSpPr>
      <dsp:spPr>
        <a:xfrm>
          <a:off x="5807254" y="595164"/>
          <a:ext cx="529537" cy="529537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400" kern="1200"/>
        </a:p>
      </dsp:txBody>
      <dsp:txXfrm>
        <a:off x="5926400" y="595164"/>
        <a:ext cx="291245" cy="398477"/>
      </dsp:txXfrm>
    </dsp:sp>
    <dsp:sp modelId="{D0F85E8D-7448-419B-94CD-83C5D4D3BC74}">
      <dsp:nvSpPr>
        <dsp:cNvPr id="0" name=""/>
        <dsp:cNvSpPr/>
      </dsp:nvSpPr>
      <dsp:spPr>
        <a:xfrm>
          <a:off x="6280456" y="1522986"/>
          <a:ext cx="529537" cy="529537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400" kern="1200"/>
        </a:p>
      </dsp:txBody>
      <dsp:txXfrm>
        <a:off x="6399602" y="1522986"/>
        <a:ext cx="291245" cy="398477"/>
      </dsp:txXfrm>
    </dsp:sp>
    <dsp:sp modelId="{436C7EF1-88B9-439C-8936-657FFDFECA48}">
      <dsp:nvSpPr>
        <dsp:cNvPr id="0" name=""/>
        <dsp:cNvSpPr/>
      </dsp:nvSpPr>
      <dsp:spPr>
        <a:xfrm>
          <a:off x="6753658" y="2437231"/>
          <a:ext cx="529537" cy="529537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400" kern="1200"/>
        </a:p>
      </dsp:txBody>
      <dsp:txXfrm>
        <a:off x="6872804" y="2437231"/>
        <a:ext cx="291245" cy="398477"/>
      </dsp:txXfrm>
    </dsp:sp>
    <dsp:sp modelId="{37253082-BCD7-404C-8A3D-A002DA7182A5}">
      <dsp:nvSpPr>
        <dsp:cNvPr id="0" name=""/>
        <dsp:cNvSpPr/>
      </dsp:nvSpPr>
      <dsp:spPr>
        <a:xfrm>
          <a:off x="7226860" y="3374105"/>
          <a:ext cx="529537" cy="529537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400" kern="1200"/>
        </a:p>
      </dsp:txBody>
      <dsp:txXfrm>
        <a:off x="7346006" y="3374105"/>
        <a:ext cx="291245" cy="39847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E0F802-66F6-4B45-973F-956EE56AFAEC}">
      <dsp:nvSpPr>
        <dsp:cNvPr id="0" name=""/>
        <dsp:cNvSpPr/>
      </dsp:nvSpPr>
      <dsp:spPr>
        <a:xfrm>
          <a:off x="982389" y="0"/>
          <a:ext cx="5155411" cy="3240358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22A23F-235A-42BE-84DA-445A44974F32}">
      <dsp:nvSpPr>
        <dsp:cNvPr id="0" name=""/>
        <dsp:cNvSpPr/>
      </dsp:nvSpPr>
      <dsp:spPr>
        <a:xfrm>
          <a:off x="1137048" y="329797"/>
          <a:ext cx="2350935" cy="12637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Binerisasi</a:t>
          </a:r>
          <a:endParaRPr lang="id-ID" sz="2400" kern="1200" dirty="0"/>
        </a:p>
      </dsp:txBody>
      <dsp:txXfrm>
        <a:off x="1198739" y="391488"/>
        <a:ext cx="2227553" cy="1140358"/>
      </dsp:txXfrm>
    </dsp:sp>
    <dsp:sp modelId="{A596F829-154F-448C-B3F3-4C65B86C1818}">
      <dsp:nvSpPr>
        <dsp:cNvPr id="0" name=""/>
        <dsp:cNvSpPr/>
      </dsp:nvSpPr>
      <dsp:spPr>
        <a:xfrm>
          <a:off x="3651970" y="360039"/>
          <a:ext cx="2350935" cy="12637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b="0" kern="1200" smtClean="0"/>
            <a:t>Median Filter</a:t>
          </a:r>
          <a:endParaRPr lang="id-ID" sz="2400" kern="1200" dirty="0"/>
        </a:p>
      </dsp:txBody>
      <dsp:txXfrm>
        <a:off x="3713661" y="421730"/>
        <a:ext cx="2227553" cy="1140358"/>
      </dsp:txXfrm>
    </dsp:sp>
    <dsp:sp modelId="{B8238624-E669-4960-8EC8-61289FEBD2D1}">
      <dsp:nvSpPr>
        <dsp:cNvPr id="0" name=""/>
        <dsp:cNvSpPr/>
      </dsp:nvSpPr>
      <dsp:spPr>
        <a:xfrm>
          <a:off x="1137048" y="1670212"/>
          <a:ext cx="2350935" cy="12637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Deteksi Kemiringan</a:t>
          </a:r>
          <a:endParaRPr lang="id-ID" sz="2400" kern="1200" dirty="0"/>
        </a:p>
      </dsp:txBody>
      <dsp:txXfrm>
        <a:off x="1198739" y="1731903"/>
        <a:ext cx="2227553" cy="1140358"/>
      </dsp:txXfrm>
    </dsp:sp>
    <dsp:sp modelId="{D6EA70DD-DA05-4669-A8FA-D3DF09727BA4}">
      <dsp:nvSpPr>
        <dsp:cNvPr id="0" name=""/>
        <dsp:cNvSpPr/>
      </dsp:nvSpPr>
      <dsp:spPr>
        <a:xfrm>
          <a:off x="3663205" y="1670212"/>
          <a:ext cx="2350935" cy="12637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Tinggi Baris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 64 Piksel</a:t>
          </a:r>
          <a:endParaRPr lang="id-ID" sz="2400" kern="1200" dirty="0"/>
        </a:p>
      </dsp:txBody>
      <dsp:txXfrm>
        <a:off x="3724896" y="1731903"/>
        <a:ext cx="2227553" cy="114035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4E87FC-19D4-4412-97AD-62EB452FB963}">
      <dsp:nvSpPr>
        <dsp:cNvPr id="0" name=""/>
        <dsp:cNvSpPr/>
      </dsp:nvSpPr>
      <dsp:spPr>
        <a:xfrm>
          <a:off x="1545" y="392764"/>
          <a:ext cx="2451742" cy="168925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79D1B4-6255-40D2-BD5B-7E83DBC2424D}">
      <dsp:nvSpPr>
        <dsp:cNvPr id="0" name=""/>
        <dsp:cNvSpPr/>
      </dsp:nvSpPr>
      <dsp:spPr>
        <a:xfrm>
          <a:off x="1545" y="2082015"/>
          <a:ext cx="2451742" cy="909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dirty="0" smtClean="0"/>
            <a:t>Algoritma Hilditch</a:t>
          </a:r>
          <a:endParaRPr lang="id-ID" sz="2500" kern="1200" dirty="0"/>
        </a:p>
      </dsp:txBody>
      <dsp:txXfrm>
        <a:off x="1545" y="2082015"/>
        <a:ext cx="2451742" cy="909596"/>
      </dsp:txXfrm>
    </dsp:sp>
    <dsp:sp modelId="{510DD55D-C18C-4DFC-89B4-EA61C0C3B2BE}">
      <dsp:nvSpPr>
        <dsp:cNvPr id="0" name=""/>
        <dsp:cNvSpPr/>
      </dsp:nvSpPr>
      <dsp:spPr>
        <a:xfrm>
          <a:off x="2698564" y="392764"/>
          <a:ext cx="2451742" cy="168925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DA9221-F8FB-4096-9633-3FE48852A798}">
      <dsp:nvSpPr>
        <dsp:cNvPr id="0" name=""/>
        <dsp:cNvSpPr/>
      </dsp:nvSpPr>
      <dsp:spPr>
        <a:xfrm>
          <a:off x="2698564" y="2082015"/>
          <a:ext cx="2451742" cy="909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dirty="0" smtClean="0"/>
            <a:t>Templat Cowell Hussain</a:t>
          </a:r>
          <a:endParaRPr lang="id-ID" sz="2500" kern="1200" dirty="0"/>
        </a:p>
      </dsp:txBody>
      <dsp:txXfrm>
        <a:off x="2698564" y="2082015"/>
        <a:ext cx="2451742" cy="909596"/>
      </dsp:txXfrm>
    </dsp:sp>
    <dsp:sp modelId="{1607EFE1-15BC-42EF-BA6C-58893F4C87D1}">
      <dsp:nvSpPr>
        <dsp:cNvPr id="0" name=""/>
        <dsp:cNvSpPr/>
      </dsp:nvSpPr>
      <dsp:spPr>
        <a:xfrm>
          <a:off x="5395584" y="392764"/>
          <a:ext cx="2451742" cy="168925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38C499-514C-471C-984C-39FC5CF2D02B}">
      <dsp:nvSpPr>
        <dsp:cNvPr id="0" name=""/>
        <dsp:cNvSpPr/>
      </dsp:nvSpPr>
      <dsp:spPr>
        <a:xfrm>
          <a:off x="5395584" y="2082015"/>
          <a:ext cx="2451742" cy="909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dirty="0" smtClean="0"/>
            <a:t>Templat Ketebalan</a:t>
          </a:r>
          <a:endParaRPr lang="id-ID" sz="2500" kern="1200" dirty="0"/>
        </a:p>
      </dsp:txBody>
      <dsp:txXfrm>
        <a:off x="5395584" y="2082015"/>
        <a:ext cx="2451742" cy="90959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714512-403C-40FA-9409-A1A8C3E32CEC}">
      <dsp:nvSpPr>
        <dsp:cNvPr id="0" name=""/>
        <dsp:cNvSpPr/>
      </dsp:nvSpPr>
      <dsp:spPr>
        <a:xfrm>
          <a:off x="1922551" y="1586"/>
          <a:ext cx="3804020" cy="14694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300" kern="1200" dirty="0" smtClean="0"/>
            <a:t>Baris</a:t>
          </a:r>
          <a:endParaRPr lang="id-ID" sz="2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noProof="0" dirty="0" smtClean="0"/>
            <a:t>Proyeksi</a:t>
          </a:r>
          <a:r>
            <a:rPr lang="en-US" sz="1800" kern="1200" dirty="0" smtClean="0"/>
            <a:t> </a:t>
          </a:r>
          <a:r>
            <a:rPr lang="id-ID" sz="1800" kern="1200" noProof="0" dirty="0" smtClean="0"/>
            <a:t>horizontal</a:t>
          </a:r>
          <a:endParaRPr lang="id-ID" sz="1800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dirty="0" smtClean="0"/>
            <a:t>Verifikasi tinggi </a:t>
          </a:r>
          <a:r>
            <a:rPr lang="id-ID" sz="1800" kern="1200" dirty="0" err="1" smtClean="0"/>
            <a:t>dgn</a:t>
          </a:r>
          <a:r>
            <a:rPr lang="id-ID" sz="1800" kern="1200" dirty="0" smtClean="0"/>
            <a:t>. standar deviasi</a:t>
          </a:r>
          <a:endParaRPr lang="id-ID" sz="1800" kern="1200" dirty="0"/>
        </a:p>
      </dsp:txBody>
      <dsp:txXfrm>
        <a:off x="1922551" y="1586"/>
        <a:ext cx="3804020" cy="1469481"/>
      </dsp:txXfrm>
    </dsp:sp>
    <dsp:sp modelId="{B259F0DF-D71E-417D-9EAA-3B727FEAEC44}">
      <dsp:nvSpPr>
        <dsp:cNvPr id="0" name=""/>
        <dsp:cNvSpPr/>
      </dsp:nvSpPr>
      <dsp:spPr>
        <a:xfrm>
          <a:off x="316926" y="1586"/>
          <a:ext cx="1454786" cy="146948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18B0C7-E671-4775-A40F-03E4E1A6FBAD}">
      <dsp:nvSpPr>
        <dsp:cNvPr id="0" name=""/>
        <dsp:cNvSpPr/>
      </dsp:nvSpPr>
      <dsp:spPr>
        <a:xfrm>
          <a:off x="316926" y="1713531"/>
          <a:ext cx="3804020" cy="14694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300" kern="1200" dirty="0" smtClean="0"/>
            <a:t>Upakata</a:t>
          </a:r>
          <a:endParaRPr lang="id-ID" sz="2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noProof="0" smtClean="0"/>
            <a:t>Analisis piksel bersambung</a:t>
          </a:r>
          <a:endParaRPr lang="id-ID" sz="1800" kern="1200" noProof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dirty="0" smtClean="0"/>
            <a:t>Pengelompokan menurut ukuran</a:t>
          </a:r>
          <a:endParaRPr lang="id-ID" sz="1800" kern="1200" dirty="0"/>
        </a:p>
      </dsp:txBody>
      <dsp:txXfrm>
        <a:off x="316926" y="1713531"/>
        <a:ext cx="3804020" cy="1469481"/>
      </dsp:txXfrm>
    </dsp:sp>
    <dsp:sp modelId="{2B603606-BA22-4F75-BB8B-E29B99CC9817}">
      <dsp:nvSpPr>
        <dsp:cNvPr id="0" name=""/>
        <dsp:cNvSpPr/>
      </dsp:nvSpPr>
      <dsp:spPr>
        <a:xfrm>
          <a:off x="4271795" y="1713531"/>
          <a:ext cx="1454786" cy="1469481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D810BB-5C66-4A6C-B510-6E210042C06B}">
      <dsp:nvSpPr>
        <dsp:cNvPr id="0" name=""/>
        <dsp:cNvSpPr/>
      </dsp:nvSpPr>
      <dsp:spPr>
        <a:xfrm>
          <a:off x="1922551" y="3425477"/>
          <a:ext cx="3804020" cy="14694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300" kern="1200" dirty="0" smtClean="0"/>
            <a:t>Huruf</a:t>
          </a:r>
          <a:endParaRPr lang="id-ID" sz="2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noProof="0" dirty="0" smtClean="0"/>
            <a:t>Algoritma</a:t>
          </a:r>
          <a:r>
            <a:rPr lang="en-US" sz="1800" kern="1200" dirty="0" smtClean="0"/>
            <a:t> Zidouri (2010)</a:t>
          </a:r>
          <a:endParaRPr lang="id-ID" sz="1800" kern="1200" dirty="0"/>
        </a:p>
      </dsp:txBody>
      <dsp:txXfrm>
        <a:off x="1922551" y="3425477"/>
        <a:ext cx="3804020" cy="1469481"/>
      </dsp:txXfrm>
    </dsp:sp>
    <dsp:sp modelId="{124CF018-DC8C-433F-83B1-378B1B352087}">
      <dsp:nvSpPr>
        <dsp:cNvPr id="0" name=""/>
        <dsp:cNvSpPr/>
      </dsp:nvSpPr>
      <dsp:spPr>
        <a:xfrm>
          <a:off x="316926" y="3425477"/>
          <a:ext cx="1454786" cy="146948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9CE2B3-24B7-4ADC-99A9-45E167FFA4BE}">
      <dsp:nvSpPr>
        <dsp:cNvPr id="0" name=""/>
        <dsp:cNvSpPr/>
      </dsp:nvSpPr>
      <dsp:spPr>
        <a:xfrm>
          <a:off x="0" y="4008274"/>
          <a:ext cx="3168351" cy="526083"/>
        </a:xfrm>
        <a:prstGeom prst="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/>
            <a:t>Masukkan fitur ke </a:t>
          </a:r>
          <a:r>
            <a:rPr lang="id-ID" sz="1600" i="1" kern="1200" dirty="0" smtClean="0"/>
            <a:t>rule</a:t>
          </a:r>
          <a:endParaRPr lang="id-ID" sz="1600" kern="1200" dirty="0"/>
        </a:p>
      </dsp:txBody>
      <dsp:txXfrm>
        <a:off x="0" y="4008274"/>
        <a:ext cx="3168351" cy="526083"/>
      </dsp:txXfrm>
    </dsp:sp>
    <dsp:sp modelId="{AD166245-AC00-48AC-99D8-B43209BC3384}">
      <dsp:nvSpPr>
        <dsp:cNvPr id="0" name=""/>
        <dsp:cNvSpPr/>
      </dsp:nvSpPr>
      <dsp:spPr>
        <a:xfrm rot="10800000">
          <a:off x="0" y="3207048"/>
          <a:ext cx="3168351" cy="809116"/>
        </a:xfrm>
        <a:prstGeom prst="upArrowCallout">
          <a:avLst/>
        </a:prstGeom>
        <a:solidFill>
          <a:schemeClr val="accent1">
            <a:shade val="50000"/>
            <a:hueOff val="120479"/>
            <a:satOff val="-2520"/>
            <a:lumOff val="1402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/>
            <a:t>Ekstrak fitur setiap kandidat</a:t>
          </a:r>
          <a:endParaRPr lang="id-ID" sz="1600" kern="1200" dirty="0"/>
        </a:p>
      </dsp:txBody>
      <dsp:txXfrm rot="10800000">
        <a:off x="0" y="3207048"/>
        <a:ext cx="3168351" cy="525739"/>
      </dsp:txXfrm>
    </dsp:sp>
    <dsp:sp modelId="{9DE0DE47-4B4B-499B-A181-D215D20CD126}">
      <dsp:nvSpPr>
        <dsp:cNvPr id="0" name=""/>
        <dsp:cNvSpPr/>
      </dsp:nvSpPr>
      <dsp:spPr>
        <a:xfrm rot="10800000">
          <a:off x="0" y="2405822"/>
          <a:ext cx="3168351" cy="809116"/>
        </a:xfrm>
        <a:prstGeom prst="upArrowCallout">
          <a:avLst/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/>
            <a:t>Masukkan sebagai pita kandidat</a:t>
          </a:r>
          <a:endParaRPr lang="id-ID" sz="1600" kern="1200" dirty="0"/>
        </a:p>
      </dsp:txBody>
      <dsp:txXfrm rot="10800000">
        <a:off x="0" y="2405822"/>
        <a:ext cx="3168351" cy="525739"/>
      </dsp:txXfrm>
    </dsp:sp>
    <dsp:sp modelId="{BC8DA626-BF2C-4F0A-B052-C0BE9908BC8B}">
      <dsp:nvSpPr>
        <dsp:cNvPr id="0" name=""/>
        <dsp:cNvSpPr/>
      </dsp:nvSpPr>
      <dsp:spPr>
        <a:xfrm rot="10800000">
          <a:off x="0" y="1604597"/>
          <a:ext cx="3168351" cy="809116"/>
        </a:xfrm>
        <a:prstGeom prst="upArrowCallout">
          <a:avLst/>
        </a:prstGeom>
        <a:solidFill>
          <a:schemeClr val="accent1">
            <a:shade val="50000"/>
            <a:hueOff val="361436"/>
            <a:satOff val="-7560"/>
            <a:lumOff val="420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/>
            <a:t>Cek panjang deretan dan piksel atas bawah</a:t>
          </a:r>
          <a:endParaRPr lang="id-ID" sz="1600" kern="1200" dirty="0"/>
        </a:p>
      </dsp:txBody>
      <dsp:txXfrm rot="10800000">
        <a:off x="0" y="1604597"/>
        <a:ext cx="3168351" cy="525739"/>
      </dsp:txXfrm>
    </dsp:sp>
    <dsp:sp modelId="{AF697038-5498-49FE-9EF2-CADAAA8437CC}">
      <dsp:nvSpPr>
        <dsp:cNvPr id="0" name=""/>
        <dsp:cNvSpPr/>
      </dsp:nvSpPr>
      <dsp:spPr>
        <a:xfrm rot="10800000">
          <a:off x="0" y="803371"/>
          <a:ext cx="3168351" cy="809116"/>
        </a:xfrm>
        <a:prstGeom prst="upArrowCallout">
          <a:avLst/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/>
            <a:t>Cari deretan piksel</a:t>
          </a:r>
          <a:endParaRPr lang="id-ID" sz="1600" kern="1200" dirty="0"/>
        </a:p>
      </dsp:txBody>
      <dsp:txXfrm rot="10800000">
        <a:off x="0" y="803371"/>
        <a:ext cx="3168351" cy="525739"/>
      </dsp:txXfrm>
    </dsp:sp>
    <dsp:sp modelId="{FDB47A6E-AF27-42F0-937F-5F3178788207}">
      <dsp:nvSpPr>
        <dsp:cNvPr id="0" name=""/>
        <dsp:cNvSpPr/>
      </dsp:nvSpPr>
      <dsp:spPr>
        <a:xfrm rot="10800000">
          <a:off x="0" y="2145"/>
          <a:ext cx="3168351" cy="809116"/>
        </a:xfrm>
        <a:prstGeom prst="upArrowCallout">
          <a:avLst/>
        </a:prstGeom>
        <a:solidFill>
          <a:schemeClr val="accent1">
            <a:shade val="50000"/>
            <a:hueOff val="120479"/>
            <a:satOff val="-2520"/>
            <a:lumOff val="1402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/>
            <a:t>Tipiskan</a:t>
          </a:r>
          <a:endParaRPr lang="id-ID" sz="1600" kern="1200" dirty="0"/>
        </a:p>
      </dsp:txBody>
      <dsp:txXfrm rot="10800000">
        <a:off x="0" y="2145"/>
        <a:ext cx="3168351" cy="52573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D44FCA-EB05-4D74-B09D-DF1CB69649ED}">
      <dsp:nvSpPr>
        <dsp:cNvPr id="0" name=""/>
        <dsp:cNvSpPr/>
      </dsp:nvSpPr>
      <dsp:spPr>
        <a:xfrm>
          <a:off x="5562" y="884654"/>
          <a:ext cx="2402387" cy="179333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Rasio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aspek</a:t>
          </a:r>
          <a:endParaRPr lang="id-ID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000" kern="1200" dirty="0" smtClean="0"/>
            <a:t>P</a:t>
          </a:r>
          <a:r>
            <a:rPr lang="en-US" sz="2000" kern="1200" dirty="0" err="1" smtClean="0"/>
            <a:t>royeksi</a:t>
          </a:r>
          <a:endParaRPr lang="id-ID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000" kern="1200" dirty="0" smtClean="0"/>
            <a:t>D</a:t>
          </a:r>
          <a:r>
            <a:rPr lang="en-US" sz="2000" kern="1200" dirty="0" err="1" smtClean="0"/>
            <a:t>istribusi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piksel</a:t>
          </a:r>
          <a:endParaRPr lang="id-ID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000" kern="1200" noProof="0" dirty="0" smtClean="0"/>
            <a:t>Jumlah lubang</a:t>
          </a:r>
          <a:endParaRPr lang="id-ID" sz="2000" kern="1200" noProof="0" dirty="0"/>
        </a:p>
      </dsp:txBody>
      <dsp:txXfrm>
        <a:off x="47582" y="926674"/>
        <a:ext cx="2318347" cy="1751311"/>
      </dsp:txXfrm>
    </dsp:sp>
    <dsp:sp modelId="{38A2B333-638E-4BDC-9DF3-9782848B93E5}">
      <dsp:nvSpPr>
        <dsp:cNvPr id="0" name=""/>
        <dsp:cNvSpPr/>
      </dsp:nvSpPr>
      <dsp:spPr>
        <a:xfrm>
          <a:off x="5562" y="2677985"/>
          <a:ext cx="2402387" cy="77113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0" rIns="34290" bIns="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smtClean="0"/>
            <a:t>Badan Utama</a:t>
          </a:r>
          <a:endParaRPr lang="id-ID" sz="2700" kern="1200"/>
        </a:p>
      </dsp:txBody>
      <dsp:txXfrm>
        <a:off x="5562" y="2677985"/>
        <a:ext cx="1691822" cy="771132"/>
      </dsp:txXfrm>
    </dsp:sp>
    <dsp:sp modelId="{69ACAA42-0E2F-45BE-BB21-3D72A771DCD0}">
      <dsp:nvSpPr>
        <dsp:cNvPr id="0" name=""/>
        <dsp:cNvSpPr/>
      </dsp:nvSpPr>
      <dsp:spPr>
        <a:xfrm>
          <a:off x="1765343" y="2800473"/>
          <a:ext cx="840835" cy="840835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74A40D-53F4-4AC5-B782-8A59A9D4BFD5}">
      <dsp:nvSpPr>
        <dsp:cNvPr id="0" name=""/>
        <dsp:cNvSpPr/>
      </dsp:nvSpPr>
      <dsp:spPr>
        <a:xfrm>
          <a:off x="2814491" y="884654"/>
          <a:ext cx="2402387" cy="179333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Titik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minat</a:t>
          </a:r>
          <a:endParaRPr lang="id-ID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000" kern="1200" dirty="0" smtClean="0"/>
            <a:t>R</a:t>
          </a:r>
          <a:r>
            <a:rPr lang="en-US" sz="2000" kern="1200" dirty="0" err="1" smtClean="0"/>
            <a:t>antai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kode</a:t>
          </a:r>
          <a:endParaRPr lang="id-ID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000" kern="1200" dirty="0" smtClean="0"/>
            <a:t>P</a:t>
          </a:r>
          <a:r>
            <a:rPr lang="en-US" sz="2000" kern="1200" dirty="0" err="1" smtClean="0"/>
            <a:t>anjang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keliling</a:t>
          </a:r>
          <a:endParaRPr lang="id-ID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000" kern="1200" dirty="0" smtClean="0"/>
            <a:t>Diag/keliling</a:t>
          </a:r>
          <a:endParaRPr lang="id-ID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000" kern="1200" dirty="0" smtClean="0"/>
            <a:t>Rasio kekompakan</a:t>
          </a:r>
          <a:endParaRPr lang="id-ID" sz="2000" kern="1200" dirty="0"/>
        </a:p>
      </dsp:txBody>
      <dsp:txXfrm>
        <a:off x="2856511" y="926674"/>
        <a:ext cx="2318347" cy="1751311"/>
      </dsp:txXfrm>
    </dsp:sp>
    <dsp:sp modelId="{A6C27979-EEA2-48FE-B9AC-6C10B33C58A4}">
      <dsp:nvSpPr>
        <dsp:cNvPr id="0" name=""/>
        <dsp:cNvSpPr/>
      </dsp:nvSpPr>
      <dsp:spPr>
        <a:xfrm>
          <a:off x="2814491" y="2677985"/>
          <a:ext cx="2402387" cy="77113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0" rIns="34290" bIns="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Tulang</a:t>
          </a:r>
          <a:r>
            <a:rPr lang="id-ID" sz="2700" kern="1200" dirty="0" smtClean="0"/>
            <a:t> &amp; Keliling</a:t>
          </a:r>
          <a:endParaRPr lang="id-ID" sz="2700" kern="1200" dirty="0"/>
        </a:p>
      </dsp:txBody>
      <dsp:txXfrm>
        <a:off x="2814491" y="2677985"/>
        <a:ext cx="1691822" cy="771132"/>
      </dsp:txXfrm>
    </dsp:sp>
    <dsp:sp modelId="{1E7D1EF1-136C-4541-A499-8FF882255CB5}">
      <dsp:nvSpPr>
        <dsp:cNvPr id="0" name=""/>
        <dsp:cNvSpPr/>
      </dsp:nvSpPr>
      <dsp:spPr>
        <a:xfrm>
          <a:off x="4574273" y="2800473"/>
          <a:ext cx="840835" cy="840835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BE51E1-59B7-4A6D-BC04-9F4074F7089F}">
      <dsp:nvSpPr>
        <dsp:cNvPr id="0" name=""/>
        <dsp:cNvSpPr/>
      </dsp:nvSpPr>
      <dsp:spPr>
        <a:xfrm>
          <a:off x="5623420" y="884654"/>
          <a:ext cx="2402387" cy="179333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Jumlah</a:t>
          </a:r>
          <a:endParaRPr lang="id-ID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000" kern="1200" dirty="0" smtClean="0"/>
            <a:t>P</a:t>
          </a:r>
          <a:r>
            <a:rPr lang="en-US" sz="2000" kern="1200" dirty="0" err="1" smtClean="0"/>
            <a:t>osisi</a:t>
          </a:r>
          <a:endParaRPr lang="id-ID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000" kern="1200" dirty="0" smtClean="0"/>
            <a:t>J</a:t>
          </a:r>
          <a:r>
            <a:rPr lang="en-US" sz="2000" kern="1200" dirty="0" err="1" smtClean="0"/>
            <a:t>enis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komponen</a:t>
          </a:r>
          <a:endParaRPr lang="id-ID" sz="2000" kern="1200" dirty="0"/>
        </a:p>
      </dsp:txBody>
      <dsp:txXfrm>
        <a:off x="5665440" y="926674"/>
        <a:ext cx="2318347" cy="1751311"/>
      </dsp:txXfrm>
    </dsp:sp>
    <dsp:sp modelId="{70DBE7A7-836B-495C-A38C-E299E043D666}">
      <dsp:nvSpPr>
        <dsp:cNvPr id="0" name=""/>
        <dsp:cNvSpPr/>
      </dsp:nvSpPr>
      <dsp:spPr>
        <a:xfrm>
          <a:off x="5623420" y="2677985"/>
          <a:ext cx="2402387" cy="77113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0" rIns="34290" bIns="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smtClean="0"/>
            <a:t>Komponen Sekunder</a:t>
          </a:r>
          <a:endParaRPr lang="id-ID" sz="2700" kern="1200"/>
        </a:p>
      </dsp:txBody>
      <dsp:txXfrm>
        <a:off x="5623420" y="2677985"/>
        <a:ext cx="1691822" cy="771132"/>
      </dsp:txXfrm>
    </dsp:sp>
    <dsp:sp modelId="{D736A70A-CC2D-4544-B207-0D0EE7D98048}">
      <dsp:nvSpPr>
        <dsp:cNvPr id="0" name=""/>
        <dsp:cNvSpPr/>
      </dsp:nvSpPr>
      <dsp:spPr>
        <a:xfrm>
          <a:off x="7383202" y="2800473"/>
          <a:ext cx="840835" cy="840835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20A562-1DD9-4B65-88CF-97EAC9A3998E}">
      <dsp:nvSpPr>
        <dsp:cNvPr id="0" name=""/>
        <dsp:cNvSpPr/>
      </dsp:nvSpPr>
      <dsp:spPr>
        <a:xfrm rot="5400000">
          <a:off x="4666717" y="110628"/>
          <a:ext cx="1676548" cy="145859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700" kern="1200" dirty="0" smtClean="0"/>
            <a:t>C4.5 (J48)</a:t>
          </a:r>
          <a:endParaRPr lang="id-ID" sz="2700" kern="1200" dirty="0"/>
        </a:p>
      </dsp:txBody>
      <dsp:txXfrm rot="-5400000">
        <a:off x="5002990" y="262915"/>
        <a:ext cx="1004001" cy="1154024"/>
      </dsp:txXfrm>
    </dsp:sp>
    <dsp:sp modelId="{B2108A39-8B9F-4996-B4C1-9878BA8BA6B7}">
      <dsp:nvSpPr>
        <dsp:cNvPr id="0" name=""/>
        <dsp:cNvSpPr/>
      </dsp:nvSpPr>
      <dsp:spPr>
        <a:xfrm>
          <a:off x="6278556" y="336952"/>
          <a:ext cx="1871028" cy="1005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700" kern="1200" dirty="0" smtClean="0"/>
            <a:t>Badan Utama</a:t>
          </a:r>
          <a:endParaRPr lang="id-ID" sz="2700" kern="1200" dirty="0"/>
        </a:p>
      </dsp:txBody>
      <dsp:txXfrm>
        <a:off x="6278556" y="336952"/>
        <a:ext cx="1871028" cy="1005929"/>
      </dsp:txXfrm>
    </dsp:sp>
    <dsp:sp modelId="{FC5EA8A3-9CA9-4EF4-9B70-22767F902673}">
      <dsp:nvSpPr>
        <dsp:cNvPr id="0" name=""/>
        <dsp:cNvSpPr/>
      </dsp:nvSpPr>
      <dsp:spPr>
        <a:xfrm rot="5400000">
          <a:off x="3091432" y="110628"/>
          <a:ext cx="1676548" cy="145859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3600" kern="1200"/>
        </a:p>
      </dsp:txBody>
      <dsp:txXfrm rot="-5400000">
        <a:off x="3427705" y="262915"/>
        <a:ext cx="1004001" cy="1154024"/>
      </dsp:txXfrm>
    </dsp:sp>
    <dsp:sp modelId="{508D159D-5709-4D98-916E-B87A7F9B62D1}">
      <dsp:nvSpPr>
        <dsp:cNvPr id="0" name=""/>
        <dsp:cNvSpPr/>
      </dsp:nvSpPr>
      <dsp:spPr>
        <a:xfrm rot="5400000">
          <a:off x="3870695" y="1505734"/>
          <a:ext cx="1676548" cy="145859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700" kern="1200" dirty="0" smtClean="0"/>
            <a:t>Weka</a:t>
          </a:r>
          <a:endParaRPr lang="id-ID" sz="2700" kern="1200" dirty="0"/>
        </a:p>
      </dsp:txBody>
      <dsp:txXfrm rot="-5400000">
        <a:off x="4206968" y="1658021"/>
        <a:ext cx="1004001" cy="1154024"/>
      </dsp:txXfrm>
    </dsp:sp>
    <dsp:sp modelId="{4BD12085-A9FE-4752-90C9-1B79E34FACB0}">
      <dsp:nvSpPr>
        <dsp:cNvPr id="0" name=""/>
        <dsp:cNvSpPr/>
      </dsp:nvSpPr>
      <dsp:spPr>
        <a:xfrm>
          <a:off x="0" y="1756787"/>
          <a:ext cx="3984005" cy="1005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600" kern="1200" dirty="0" smtClean="0"/>
            <a:t>Pohon Keputusan</a:t>
          </a:r>
          <a:endParaRPr lang="id-ID" sz="3600" kern="1200" dirty="0"/>
        </a:p>
      </dsp:txBody>
      <dsp:txXfrm>
        <a:off x="0" y="1756787"/>
        <a:ext cx="3984005" cy="1005929"/>
      </dsp:txXfrm>
    </dsp:sp>
    <dsp:sp modelId="{7484CE08-63C8-4F9A-BBB2-D80F8036A21A}">
      <dsp:nvSpPr>
        <dsp:cNvPr id="0" name=""/>
        <dsp:cNvSpPr/>
      </dsp:nvSpPr>
      <dsp:spPr>
        <a:xfrm rot="5400000">
          <a:off x="5445980" y="1505734"/>
          <a:ext cx="1676548" cy="145859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3600" kern="1200"/>
        </a:p>
      </dsp:txBody>
      <dsp:txXfrm rot="-5400000">
        <a:off x="5782253" y="1658021"/>
        <a:ext cx="1004001" cy="1154024"/>
      </dsp:txXfrm>
    </dsp:sp>
    <dsp:sp modelId="{A7D81D8B-4A0C-4B93-8DFF-18BD6D1E1658}">
      <dsp:nvSpPr>
        <dsp:cNvPr id="0" name=""/>
        <dsp:cNvSpPr/>
      </dsp:nvSpPr>
      <dsp:spPr>
        <a:xfrm rot="5400000">
          <a:off x="4666717" y="2956737"/>
          <a:ext cx="1676548" cy="145859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700" kern="1200" dirty="0" smtClean="0"/>
            <a:t>++</a:t>
          </a:r>
          <a:endParaRPr lang="id-ID" sz="2700" kern="1200" dirty="0"/>
        </a:p>
      </dsp:txBody>
      <dsp:txXfrm rot="-5400000">
        <a:off x="5002990" y="3109024"/>
        <a:ext cx="1004001" cy="1154024"/>
      </dsp:txXfrm>
    </dsp:sp>
    <dsp:sp modelId="{6F22606F-B0B6-445A-AD4C-583EEF827A5D}">
      <dsp:nvSpPr>
        <dsp:cNvPr id="0" name=""/>
        <dsp:cNvSpPr/>
      </dsp:nvSpPr>
      <dsp:spPr>
        <a:xfrm>
          <a:off x="6278556" y="3183061"/>
          <a:ext cx="1871028" cy="1005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700" kern="1200" dirty="0" smtClean="0"/>
            <a:t>Objek Sekunder</a:t>
          </a:r>
          <a:endParaRPr lang="id-ID" sz="2700" kern="1200" dirty="0"/>
        </a:p>
      </dsp:txBody>
      <dsp:txXfrm>
        <a:off x="6278556" y="3183061"/>
        <a:ext cx="1871028" cy="1005929"/>
      </dsp:txXfrm>
    </dsp:sp>
    <dsp:sp modelId="{96B2FA78-373A-4602-BA3D-C7309E5F931A}">
      <dsp:nvSpPr>
        <dsp:cNvPr id="0" name=""/>
        <dsp:cNvSpPr/>
      </dsp:nvSpPr>
      <dsp:spPr>
        <a:xfrm rot="5400000">
          <a:off x="3091432" y="2956737"/>
          <a:ext cx="1676548" cy="145859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3600" kern="1200"/>
        </a:p>
      </dsp:txBody>
      <dsp:txXfrm rot="-5400000">
        <a:off x="3427705" y="3109024"/>
        <a:ext cx="1004001" cy="115402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7CD446-42B0-4EC5-99F4-D82ECBB1F002}">
      <dsp:nvSpPr>
        <dsp:cNvPr id="0" name=""/>
        <dsp:cNvSpPr/>
      </dsp:nvSpPr>
      <dsp:spPr>
        <a:xfrm>
          <a:off x="773" y="286288"/>
          <a:ext cx="3016741" cy="57780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Teks Arab 37 Halaman</a:t>
          </a:r>
          <a:endParaRPr lang="id-ID" sz="2400" kern="1200" dirty="0"/>
        </a:p>
      </dsp:txBody>
      <dsp:txXfrm>
        <a:off x="17696" y="303211"/>
        <a:ext cx="2982895" cy="543963"/>
      </dsp:txXfrm>
    </dsp:sp>
    <dsp:sp modelId="{5E80326A-76FC-4D1E-BC3F-F47118FDCAA3}">
      <dsp:nvSpPr>
        <dsp:cNvPr id="0" name=""/>
        <dsp:cNvSpPr/>
      </dsp:nvSpPr>
      <dsp:spPr>
        <a:xfrm>
          <a:off x="3319189" y="286288"/>
          <a:ext cx="3016741" cy="57780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Sumber: </a:t>
          </a:r>
          <a:r>
            <a:rPr lang="id-ID" sz="2400" kern="1200" dirty="0" err="1" smtClean="0"/>
            <a:t>ar.wikipedia</a:t>
          </a:r>
          <a:endParaRPr lang="id-ID" sz="2400" kern="1200" dirty="0"/>
        </a:p>
      </dsp:txBody>
      <dsp:txXfrm>
        <a:off x="3336112" y="303211"/>
        <a:ext cx="2982895" cy="54396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37B90C-1A7C-4F56-A345-23B2C1ADE6D2}">
      <dsp:nvSpPr>
        <dsp:cNvPr id="0" name=""/>
        <dsp:cNvSpPr/>
      </dsp:nvSpPr>
      <dsp:spPr>
        <a:xfrm>
          <a:off x="3335" y="141217"/>
          <a:ext cx="2225146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100" kern="1200" dirty="0" smtClean="0"/>
            <a:t>Fungsional</a:t>
          </a:r>
          <a:endParaRPr lang="id-ID" sz="2100" kern="1200" dirty="0"/>
        </a:p>
      </dsp:txBody>
      <dsp:txXfrm>
        <a:off x="3335" y="141217"/>
        <a:ext cx="2225146" cy="604800"/>
      </dsp:txXfrm>
    </dsp:sp>
    <dsp:sp modelId="{EA0E42D5-34EA-4A23-AA19-CFC939229618}">
      <dsp:nvSpPr>
        <dsp:cNvPr id="0" name=""/>
        <dsp:cNvSpPr/>
      </dsp:nvSpPr>
      <dsp:spPr>
        <a:xfrm>
          <a:off x="3335" y="746017"/>
          <a:ext cx="2225146" cy="363872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100" kern="1200" dirty="0" smtClean="0"/>
            <a:t>Cek sampel citra hasil setiap proses</a:t>
          </a:r>
          <a:endParaRPr lang="id-ID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100" kern="1200" dirty="0" smtClean="0"/>
            <a:t>Hingga fungsi dianggap cukup baik</a:t>
          </a:r>
          <a:endParaRPr lang="id-ID" sz="2100" kern="1200" dirty="0"/>
        </a:p>
      </dsp:txBody>
      <dsp:txXfrm>
        <a:off x="3335" y="746017"/>
        <a:ext cx="2225146" cy="3638728"/>
      </dsp:txXfrm>
    </dsp:sp>
    <dsp:sp modelId="{EF72652B-7A56-4C20-83B3-75ED7308AE4E}">
      <dsp:nvSpPr>
        <dsp:cNvPr id="0" name=""/>
        <dsp:cNvSpPr/>
      </dsp:nvSpPr>
      <dsp:spPr>
        <a:xfrm>
          <a:off x="2576713" y="141217"/>
          <a:ext cx="2487364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100" kern="1200" dirty="0" smtClean="0"/>
            <a:t>Segmentasi</a:t>
          </a:r>
          <a:endParaRPr lang="id-ID" sz="2100" kern="1200" dirty="0"/>
        </a:p>
      </dsp:txBody>
      <dsp:txXfrm>
        <a:off x="2576713" y="141217"/>
        <a:ext cx="2487364" cy="604800"/>
      </dsp:txXfrm>
    </dsp:sp>
    <dsp:sp modelId="{5B36B43F-243A-4F7C-825E-127E5E26BEAC}">
      <dsp:nvSpPr>
        <dsp:cNvPr id="0" name=""/>
        <dsp:cNvSpPr/>
      </dsp:nvSpPr>
      <dsp:spPr>
        <a:xfrm>
          <a:off x="2576713" y="746017"/>
          <a:ext cx="2487364" cy="363872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100" kern="1200" dirty="0" smtClean="0"/>
            <a:t>Data uji: seluruh citra dokumen</a:t>
          </a:r>
          <a:endParaRPr lang="id-ID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100" kern="1200" dirty="0" smtClean="0"/>
            <a:t>Simpan citra hasil tiap segmentasi</a:t>
          </a:r>
          <a:endParaRPr lang="id-ID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100" kern="1200" dirty="0" smtClean="0"/>
            <a:t>Hitung citra hasil (manual)</a:t>
          </a:r>
          <a:endParaRPr lang="id-ID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100" kern="1200" dirty="0" smtClean="0"/>
            <a:t>Benar, Undersegmentasi, Oversegmentasi</a:t>
          </a:r>
          <a:endParaRPr lang="id-ID" sz="2100" kern="1200" dirty="0"/>
        </a:p>
      </dsp:txBody>
      <dsp:txXfrm>
        <a:off x="2576713" y="746017"/>
        <a:ext cx="2487364" cy="3638728"/>
      </dsp:txXfrm>
    </dsp:sp>
    <dsp:sp modelId="{A3AA2CF3-3374-4C8D-84F1-1DF1F00320DC}">
      <dsp:nvSpPr>
        <dsp:cNvPr id="0" name=""/>
        <dsp:cNvSpPr/>
      </dsp:nvSpPr>
      <dsp:spPr>
        <a:xfrm>
          <a:off x="5412308" y="141217"/>
          <a:ext cx="2813955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100" kern="1200" dirty="0" smtClean="0"/>
            <a:t>Klasifikasi</a:t>
          </a:r>
          <a:endParaRPr lang="id-ID" sz="2100" kern="1200" dirty="0"/>
        </a:p>
      </dsp:txBody>
      <dsp:txXfrm>
        <a:off x="5412308" y="141217"/>
        <a:ext cx="2813955" cy="604800"/>
      </dsp:txXfrm>
    </dsp:sp>
    <dsp:sp modelId="{FE999C67-3CE7-4AED-B5D8-6578F1991FEB}">
      <dsp:nvSpPr>
        <dsp:cNvPr id="0" name=""/>
        <dsp:cNvSpPr/>
      </dsp:nvSpPr>
      <dsp:spPr>
        <a:xfrm>
          <a:off x="5412308" y="746017"/>
          <a:ext cx="2813955" cy="363872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100" kern="1200" dirty="0" smtClean="0"/>
            <a:t>Pembelajaran dari citra huruf tunggal manual tiap </a:t>
          </a:r>
          <a:r>
            <a:rPr lang="id-ID" sz="2100" i="1" kern="1200" dirty="0" smtClean="0"/>
            <a:t>font</a:t>
          </a:r>
          <a:endParaRPr lang="id-ID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100" kern="1200" dirty="0" smtClean="0"/>
            <a:t>Kinerja komponen: validasi silang</a:t>
          </a:r>
          <a:endParaRPr lang="id-ID" sz="2100" i="1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100" kern="1200" dirty="0" smtClean="0"/>
            <a:t>Kinerja sistem: hitung tebakan huruf dari citra dokumen</a:t>
          </a:r>
          <a:endParaRPr lang="id-ID" sz="2100" i="1" kern="1200" dirty="0"/>
        </a:p>
      </dsp:txBody>
      <dsp:txXfrm>
        <a:off x="5412308" y="746017"/>
        <a:ext cx="2813955" cy="36387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AD352E-F8FA-4FCF-A6FA-F520CABDAB1C}" type="datetimeFigureOut">
              <a:rPr lang="en-US" smtClean="0"/>
              <a:t>2/26/2013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FE8414-5E45-4B43-AB05-65807E730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6871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D3C69-4FF4-453E-962D-81F795BE593C}" type="datetimeFigureOut">
              <a:rPr lang="id-ID" smtClean="0"/>
              <a:t>26/02/2013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224CAC-193D-4653-849E-D17BB575779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92755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 smtClean="0"/>
              <a:t>OCR Praktikal:</a:t>
            </a:r>
            <a:r>
              <a:rPr lang="id-ID" baseline="0" dirty="0" smtClean="0"/>
              <a:t> sortir surat, pengenalan plat otomatis, atau pencarian di dokumen cetakan</a:t>
            </a:r>
          </a:p>
          <a:p>
            <a:endParaRPr lang="id-ID" baseline="0" dirty="0" smtClean="0"/>
          </a:p>
          <a:p>
            <a:r>
              <a:rPr lang="id-ID" baseline="0" dirty="0" smtClean="0"/>
              <a:t>Bahasa Arab sendiri cenderung tertinggal dengan latin dan Asia padahal dipakai di 50 bahasa oleh 200 juta jiwa.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24CAC-193D-4653-849E-D17BB5757798}" type="slidenum">
              <a:rPr lang="id-ID" smtClean="0"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14269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id-ID" dirty="0" smtClean="0"/>
              <a:t>Bagaimana</a:t>
            </a:r>
            <a:r>
              <a:rPr lang="id-ID" baseline="0" dirty="0" smtClean="0"/>
              <a:t> proses OCR diimplementasikan dan digabung satu sama lain?</a:t>
            </a:r>
          </a:p>
          <a:p>
            <a:pPr lvl="0"/>
            <a:r>
              <a:rPr lang="id-ID" dirty="0" smtClean="0"/>
              <a:t>Bagaimana segmentasi yang</a:t>
            </a:r>
            <a:r>
              <a:rPr lang="id-ID" baseline="0" dirty="0" smtClean="0"/>
              <a:t> diimplementasikan bisa mendukung?</a:t>
            </a:r>
            <a:endParaRPr lang="id-ID" dirty="0" smtClean="0"/>
          </a:p>
          <a:p>
            <a:pPr lvl="0"/>
            <a:r>
              <a:rPr lang="id-ID" dirty="0" smtClean="0"/>
              <a:t>Kinerja perangkat lunak yang </a:t>
            </a:r>
            <a:r>
              <a:rPr lang="id-ID" dirty="0" smtClean="0"/>
              <a:t>dibangun?</a:t>
            </a:r>
            <a:endParaRPr lang="id-ID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24CAC-193D-4653-849E-D17BB5757798}" type="slidenum">
              <a:rPr lang="id-ID" smtClean="0"/>
              <a:t>3</a:t>
            </a:fld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85200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 smtClean="0"/>
              <a:t>Tujuan TA: membuat prototipe PL</a:t>
            </a:r>
            <a:r>
              <a:rPr lang="id-ID" baseline="0" dirty="0" smtClean="0"/>
              <a:t> konversi citra jadi teks.</a:t>
            </a:r>
          </a:p>
          <a:p>
            <a:endParaRPr lang="id-ID" baseline="0" dirty="0" smtClean="0"/>
          </a:p>
          <a:p>
            <a:r>
              <a:rPr lang="id-ID" baseline="0" dirty="0" smtClean="0"/>
              <a:t>Setelah jadi, ada banyak lahan garapan lain.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24CAC-193D-4653-849E-D17BB5757798}" type="slidenum">
              <a:rPr lang="id-ID" smtClean="0"/>
              <a:t>4</a:t>
            </a:fld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298647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 smtClean="0"/>
              <a:t>Tantangan</a:t>
            </a:r>
            <a:r>
              <a:rPr lang="id-ID" baseline="0" dirty="0" smtClean="0"/>
              <a:t> Arab vs lain.</a:t>
            </a:r>
          </a:p>
          <a:p>
            <a:endParaRPr lang="id-ID" baseline="0" dirty="0" smtClean="0"/>
          </a:p>
          <a:p>
            <a:r>
              <a:rPr lang="id-ID" baseline="0" dirty="0" smtClean="0"/>
              <a:t>Online: data </a:t>
            </a:r>
            <a:r>
              <a:rPr lang="id-ID" baseline="0" dirty="0" err="1" smtClean="0"/>
              <a:t>realtime</a:t>
            </a:r>
            <a:r>
              <a:rPr lang="id-ID" baseline="0" dirty="0" smtClean="0"/>
              <a:t> misal pakai </a:t>
            </a:r>
            <a:r>
              <a:rPr lang="id-ID" baseline="0" dirty="0" err="1" smtClean="0"/>
              <a:t>smartphone</a:t>
            </a:r>
            <a:r>
              <a:rPr lang="id-ID" baseline="0" dirty="0" smtClean="0"/>
              <a:t>.</a:t>
            </a:r>
          </a:p>
          <a:p>
            <a:r>
              <a:rPr lang="id-ID" baseline="0" dirty="0" err="1" smtClean="0"/>
              <a:t>Offline</a:t>
            </a:r>
            <a:r>
              <a:rPr lang="id-ID" baseline="0" dirty="0" smtClean="0"/>
              <a:t>: sudah jadi citra.</a:t>
            </a:r>
            <a:endParaRPr lang="id-ID" dirty="0" smtClean="0"/>
          </a:p>
          <a:p>
            <a:endParaRPr lang="id-ID" dirty="0" smtClean="0"/>
          </a:p>
          <a:p>
            <a:r>
              <a:rPr lang="id-ID" dirty="0" smtClean="0"/>
              <a:t>Tahap umum:</a:t>
            </a:r>
            <a:r>
              <a:rPr lang="id-ID" baseline="0" dirty="0" smtClean="0"/>
              <a:t> Pada implementasinya, tahap ini bisa dipecah/ digabung/ dihapus sesuai skema </a:t>
            </a:r>
            <a:r>
              <a:rPr lang="id-ID" baseline="0" dirty="0" err="1" smtClean="0"/>
              <a:t>yg</a:t>
            </a:r>
            <a:r>
              <a:rPr lang="id-ID" baseline="0" dirty="0" smtClean="0"/>
              <a:t>. diinginkan.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24CAC-193D-4653-849E-D17BB5757798}" type="slidenum">
              <a:rPr lang="id-ID" smtClean="0"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75910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 smtClean="0"/>
              <a:t>Berikut beberapa penelitian</a:t>
            </a:r>
            <a:r>
              <a:rPr lang="id-ID" baseline="0" dirty="0" smtClean="0"/>
              <a:t> terkait.</a:t>
            </a:r>
          </a:p>
          <a:p>
            <a:endParaRPr lang="id-ID" baseline="0" dirty="0" smtClean="0"/>
          </a:p>
          <a:p>
            <a:r>
              <a:rPr lang="id-ID" dirty="0" smtClean="0"/>
              <a:t>Dari</a:t>
            </a:r>
            <a:r>
              <a:rPr lang="id-ID" baseline="0" dirty="0" smtClean="0"/>
              <a:t> daftar tersebut, jarang yang melakukan segmentasi.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24CAC-193D-4653-849E-D17BB5757798}" type="slidenum">
              <a:rPr lang="id-ID" smtClean="0"/>
              <a:t>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09383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i="1" dirty="0" smtClean="0"/>
              <a:t>Tampilkan sebentar, kemudian </a:t>
            </a:r>
            <a:r>
              <a:rPr lang="en-US" i="1" noProof="0" dirty="0" smtClean="0"/>
              <a:t>next</a:t>
            </a:r>
            <a:r>
              <a:rPr lang="id-ID" i="1" dirty="0" smtClean="0"/>
              <a:t>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24CAC-193D-4653-849E-D17BB5757798}" type="slidenum">
              <a:rPr lang="id-ID" smtClean="0"/>
              <a:t>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839999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sz="1000" i="1" dirty="0" smtClean="0"/>
              <a:t>Sekilas saja (1 menit lah)</a:t>
            </a:r>
          </a:p>
          <a:p>
            <a:endParaRPr lang="id-ID" dirty="0" smtClean="0"/>
          </a:p>
          <a:p>
            <a:r>
              <a:rPr lang="id-ID" dirty="0" smtClean="0"/>
              <a:t>Deteksi</a:t>
            </a:r>
            <a:r>
              <a:rPr lang="id-ID" baseline="0" dirty="0" smtClean="0"/>
              <a:t> miring: cari segitiga miring vs momen citra.</a:t>
            </a:r>
            <a:endParaRPr lang="id-ID" dirty="0" smtClean="0"/>
          </a:p>
          <a:p>
            <a:r>
              <a:rPr lang="id-ID" dirty="0" smtClean="0"/>
              <a:t>Median filter: setiap piksel dikumpulkan tetangganya dan diganti dengan nilai tengah.</a:t>
            </a:r>
            <a:r>
              <a:rPr lang="id-ID" baseline="0" dirty="0" smtClean="0"/>
              <a:t> Untuk penghilangan derau.</a:t>
            </a:r>
          </a:p>
          <a:p>
            <a:r>
              <a:rPr lang="id-ID" baseline="0" dirty="0" smtClean="0"/>
              <a:t>Binerisasi: Warna jadi hitam putih, dengan </a:t>
            </a:r>
            <a:r>
              <a:rPr lang="id-ID" i="1" baseline="0" dirty="0" smtClean="0"/>
              <a:t>threshold</a:t>
            </a:r>
          </a:p>
          <a:p>
            <a:r>
              <a:rPr lang="id-ID" baseline="0" dirty="0" smtClean="0"/>
              <a:t>Tinggi: Citra baris disamakan tingginya 64 piksel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24CAC-193D-4653-849E-D17BB5757798}" type="slidenum">
              <a:rPr lang="id-ID" smtClean="0"/>
              <a:t>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543982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i="1" dirty="0" smtClean="0"/>
              <a:t>Cepat saja, jangan</a:t>
            </a:r>
            <a:r>
              <a:rPr lang="id-ID" i="1" baseline="0" dirty="0" smtClean="0"/>
              <a:t> lebih dari 30 detik</a:t>
            </a:r>
            <a:endParaRPr lang="id-ID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24CAC-193D-4653-849E-D17BB5757798}" type="slidenum">
              <a:rPr lang="id-ID" smtClean="0"/>
              <a:t>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186441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 smtClean="0"/>
              <a:t>Skip, jelaskan di </a:t>
            </a:r>
            <a:r>
              <a:rPr lang="id-ID" dirty="0" err="1" smtClean="0"/>
              <a:t>slide</a:t>
            </a:r>
            <a:r>
              <a:rPr lang="id-ID" dirty="0" smtClean="0"/>
              <a:t> berikutnya.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24CAC-193D-4653-849E-D17BB5757798}" type="slidenum">
              <a:rPr lang="id-ID" smtClean="0"/>
              <a:t>10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738466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 smtClean="0"/>
              <a:t>Dengan</a:t>
            </a:r>
            <a:r>
              <a:rPr lang="id-ID" baseline="0" dirty="0" smtClean="0"/>
              <a:t> ambang. </a:t>
            </a:r>
          </a:p>
          <a:p>
            <a:endParaRPr lang="id-ID" baseline="0" dirty="0" smtClean="0"/>
          </a:p>
          <a:p>
            <a:r>
              <a:rPr lang="id-ID" baseline="0" dirty="0" smtClean="0"/>
              <a:t>Verifikasi populasi tinggi dengan standar deviasi.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24CAC-193D-4653-849E-D17BB5757798}" type="slidenum">
              <a:rPr lang="id-ID" smtClean="0"/>
              <a:t>11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24420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 smtClean="0"/>
              <a:t>Latin: kata</a:t>
            </a:r>
            <a:r>
              <a:rPr lang="id-ID" baseline="0" dirty="0" smtClean="0"/>
              <a:t> dipisahkan spasi. Bahkan, bisa memisahkan huruf.</a:t>
            </a:r>
          </a:p>
          <a:p>
            <a:r>
              <a:rPr lang="id-ID" baseline="0" dirty="0" smtClean="0"/>
              <a:t>Arab: ada huruf </a:t>
            </a:r>
            <a:r>
              <a:rPr lang="id-ID" baseline="0" dirty="0" err="1" smtClean="0"/>
              <a:t>yg</a:t>
            </a:r>
            <a:r>
              <a:rPr lang="id-ID" baseline="0" dirty="0" smtClean="0"/>
              <a:t> hanya tersambung kanan. Satu gabungan adalah </a:t>
            </a:r>
            <a:r>
              <a:rPr lang="id-ID" baseline="0" dirty="0" err="1" smtClean="0"/>
              <a:t>subkata</a:t>
            </a:r>
            <a:r>
              <a:rPr lang="id-ID" baseline="0" dirty="0" smtClean="0"/>
              <a:t>.</a:t>
            </a:r>
          </a:p>
          <a:p>
            <a:endParaRPr lang="id-ID" baseline="0" dirty="0" smtClean="0"/>
          </a:p>
          <a:p>
            <a:r>
              <a:rPr lang="id-ID" baseline="0" dirty="0" smtClean="0"/>
              <a:t>Upakata dicari dengan komponen piksel terhubung 8 arah.</a:t>
            </a:r>
          </a:p>
          <a:p>
            <a:endParaRPr lang="id-ID" baseline="0" dirty="0" smtClean="0"/>
          </a:p>
          <a:p>
            <a:r>
              <a:rPr lang="id-ID" baseline="0" dirty="0" smtClean="0"/>
              <a:t>Penggolongan menurut ukuran. Bisa karena ada praolah penyesuaian tinggi baris.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24CAC-193D-4653-849E-D17BB5757798}" type="slidenum">
              <a:rPr lang="id-ID" smtClean="0"/>
              <a:t>12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932506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 smtClean="0"/>
              <a:t>Inti:</a:t>
            </a:r>
            <a:r>
              <a:rPr lang="id-ID" baseline="0" dirty="0" smtClean="0"/>
              <a:t> </a:t>
            </a:r>
            <a:r>
              <a:rPr lang="id-ID" b="1" baseline="0" dirty="0" smtClean="0"/>
              <a:t>cari rentetan piksel horizontal &lt; </a:t>
            </a:r>
            <a:r>
              <a:rPr lang="id-ID" b="1" baseline="0" dirty="0" err="1" smtClean="0"/>
              <a:t>threshold</a:t>
            </a:r>
            <a:r>
              <a:rPr lang="id-ID" b="1" baseline="0" dirty="0" smtClean="0"/>
              <a:t>. Ekstrak fitur!</a:t>
            </a:r>
            <a:endParaRPr lang="id-ID" b="1" dirty="0" smtClean="0"/>
          </a:p>
          <a:p>
            <a:endParaRPr lang="id-ID" dirty="0" smtClean="0"/>
          </a:p>
          <a:p>
            <a:r>
              <a:rPr lang="id-ID" dirty="0" smtClean="0"/>
              <a:t>Aturan:</a:t>
            </a:r>
          </a:p>
          <a:p>
            <a:pPr lvl="0" rtl="0"/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Pilih pita jika lebar relatifnya paling besar dan </a:t>
            </a:r>
            <a:r>
              <a:rPr lang="id-ID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F4 = 1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Pilih pita jika </a:t>
            </a:r>
            <a:r>
              <a:rPr lang="id-ID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F2</a:t>
            </a:r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&gt; </a:t>
            </a:r>
            <a:r>
              <a:rPr lang="id-ID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Ls</a:t>
            </a:r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 </a:t>
            </a:r>
            <a:r>
              <a:rPr lang="id-ID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F4 = 1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Pilih pita jika </a:t>
            </a:r>
            <a:r>
              <a:rPr lang="id-ID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F2</a:t>
            </a:r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&lt; </a:t>
            </a:r>
            <a:r>
              <a:rPr lang="id-ID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Ls</a:t>
            </a:r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 </a:t>
            </a:r>
            <a:r>
              <a:rPr lang="id-ID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F3</a:t>
            </a:r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&gt; </a:t>
            </a:r>
            <a:r>
              <a:rPr lang="id-ID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Lsa</a:t>
            </a:r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 pita bukan pita terakhir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Pilih pita jika </a:t>
            </a:r>
            <a:r>
              <a:rPr lang="id-ID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F1</a:t>
            </a:r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lebih dari </a:t>
            </a:r>
            <a:r>
              <a:rPr lang="id-ID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Lm</a:t>
            </a:r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 </a:t>
            </a:r>
            <a:r>
              <a:rPr lang="id-ID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F4 = 1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24CAC-193D-4653-849E-D17BB5757798}" type="slidenum">
              <a:rPr lang="id-ID" smtClean="0"/>
              <a:t>13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23893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 smtClean="0"/>
          </a:p>
          <a:p>
            <a:endParaRPr lang="id-ID" dirty="0" smtClean="0"/>
          </a:p>
          <a:p>
            <a:r>
              <a:rPr lang="id-ID" i="1" dirty="0" smtClean="0"/>
              <a:t>Jangan disebut satu-satu. Sekilas saja lalu lewatkan.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24CAC-193D-4653-849E-D17BB5757798}" type="slidenum">
              <a:rPr lang="id-ID" smtClean="0"/>
              <a:t>14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196634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 smtClean="0"/>
              <a:t>Total 37 dokumen.</a:t>
            </a:r>
          </a:p>
          <a:p>
            <a:r>
              <a:rPr lang="id-ID" dirty="0" smtClean="0"/>
              <a:t>Citra dari </a:t>
            </a:r>
            <a:r>
              <a:rPr lang="id-ID" dirty="0" smtClean="0"/>
              <a:t>pindaian </a:t>
            </a:r>
            <a:r>
              <a:rPr lang="id-ID" baseline="0" dirty="0" smtClean="0"/>
              <a:t>dan </a:t>
            </a:r>
            <a:r>
              <a:rPr lang="id-ID" baseline="0" dirty="0" smtClean="0"/>
              <a:t>ekspor Corel.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24CAC-193D-4653-849E-D17BB5757798}" type="slidenum">
              <a:rPr lang="id-ID" smtClean="0"/>
              <a:t>16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993613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i="1" dirty="0" smtClean="0"/>
              <a:t>Sekilas</a:t>
            </a:r>
            <a:r>
              <a:rPr lang="id-ID" i="1" baseline="0" dirty="0" smtClean="0"/>
              <a:t> saja. Tekankan di manual dan validasi silang.</a:t>
            </a:r>
            <a:endParaRPr lang="id-ID" i="0" baseline="0" dirty="0" smtClean="0"/>
          </a:p>
          <a:p>
            <a:endParaRPr lang="id-ID" i="0" baseline="0" dirty="0" smtClean="0"/>
          </a:p>
          <a:p>
            <a:r>
              <a:rPr lang="id-ID" i="0" baseline="0" dirty="0" err="1" smtClean="0"/>
              <a:t>Undersegmentasi</a:t>
            </a:r>
            <a:r>
              <a:rPr lang="id-ID" i="0" baseline="0" dirty="0" smtClean="0"/>
              <a:t>: yang tidak berhasil dipotong.</a:t>
            </a:r>
          </a:p>
          <a:p>
            <a:r>
              <a:rPr lang="id-ID" i="0" baseline="0" dirty="0" err="1" smtClean="0"/>
              <a:t>Oversegmentasi</a:t>
            </a:r>
            <a:r>
              <a:rPr lang="id-ID" i="0" baseline="0" dirty="0" smtClean="0"/>
              <a:t>: satu baris yang terpotong menjadi dua.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24CAC-193D-4653-849E-D17BB5757798}" type="slidenum">
              <a:rPr lang="id-ID" smtClean="0"/>
              <a:t>17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382197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i="1" dirty="0" err="1" smtClean="0"/>
              <a:t>Iterasi</a:t>
            </a:r>
            <a:r>
              <a:rPr lang="id-ID" i="1" dirty="0" smtClean="0"/>
              <a:t> satu-satu, lalu skip.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24CAC-193D-4653-849E-D17BB5757798}" type="slidenum">
              <a:rPr lang="id-ID" smtClean="0"/>
              <a:t>18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415729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i="1" dirty="0" smtClean="0"/>
              <a:t>Sebentar saja, sebagai</a:t>
            </a:r>
            <a:r>
              <a:rPr lang="id-ID" i="1" baseline="0" dirty="0" smtClean="0"/>
              <a:t> </a:t>
            </a:r>
            <a:r>
              <a:rPr lang="en-US" i="1" baseline="0" noProof="0" dirty="0" smtClean="0"/>
              <a:t>spoiler</a:t>
            </a:r>
            <a:r>
              <a:rPr lang="id-ID" i="1" baseline="0" dirty="0" smtClean="0"/>
              <a:t> untuk demo.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24CAC-193D-4653-849E-D17BB5757798}" type="slidenum">
              <a:rPr lang="id-ID" smtClean="0"/>
              <a:t>19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811258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 smtClean="0"/>
              <a:t>Meningkat!!!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24CAC-193D-4653-849E-D17BB5757798}" type="slidenum">
              <a:rPr lang="id-ID" smtClean="0"/>
              <a:t>21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48508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 smtClean="0"/>
              <a:t>MS </a:t>
            </a:r>
            <a:r>
              <a:rPr lang="id-ID" dirty="0" err="1" smtClean="0"/>
              <a:t>Sans</a:t>
            </a:r>
            <a:r>
              <a:rPr lang="id-ID" dirty="0" smtClean="0"/>
              <a:t> Serif dan </a:t>
            </a:r>
            <a:r>
              <a:rPr lang="id-ID" dirty="0" err="1" smtClean="0"/>
              <a:t>Traditional</a:t>
            </a:r>
            <a:r>
              <a:rPr lang="id-ID" dirty="0" smtClean="0"/>
              <a:t> </a:t>
            </a:r>
            <a:r>
              <a:rPr lang="id-ID" dirty="0" err="1" smtClean="0"/>
              <a:t>Arabic</a:t>
            </a:r>
            <a:r>
              <a:rPr lang="id-ID" dirty="0" smtClean="0"/>
              <a:t>: kecil hurufnya, jadi sulit dipotong.</a:t>
            </a:r>
          </a:p>
          <a:p>
            <a:r>
              <a:rPr lang="id-ID" dirty="0" err="1" smtClean="0"/>
              <a:t>Traditiona</a:t>
            </a:r>
            <a:r>
              <a:rPr lang="id-ID" dirty="0" smtClean="0"/>
              <a:t> </a:t>
            </a:r>
            <a:r>
              <a:rPr lang="id-ID" dirty="0" err="1" smtClean="0"/>
              <a:t>Arabic</a:t>
            </a:r>
            <a:r>
              <a:rPr lang="id-ID" dirty="0" smtClean="0"/>
              <a:t>: banyak</a:t>
            </a:r>
            <a:r>
              <a:rPr lang="id-ID" baseline="0" dirty="0" smtClean="0"/>
              <a:t> ligatur pula.</a:t>
            </a:r>
          </a:p>
          <a:p>
            <a:endParaRPr lang="id-ID" baseline="0" dirty="0" smtClean="0"/>
          </a:p>
          <a:p>
            <a:r>
              <a:rPr lang="id-ID" baseline="0" dirty="0" err="1" smtClean="0"/>
              <a:t>SegoeUI</a:t>
            </a:r>
            <a:r>
              <a:rPr lang="id-ID" baseline="0" dirty="0" smtClean="0"/>
              <a:t> dan Tahoma: besar jadi </a:t>
            </a:r>
            <a:r>
              <a:rPr lang="id-ID" baseline="0" dirty="0" err="1" smtClean="0"/>
              <a:t>undersegmentasi</a:t>
            </a:r>
            <a:r>
              <a:rPr lang="id-ID" baseline="0" dirty="0" smtClean="0"/>
              <a:t> kecil, cuma </a:t>
            </a:r>
            <a:r>
              <a:rPr lang="id-ID" baseline="0" dirty="0" err="1" smtClean="0"/>
              <a:t>oversegmentasi</a:t>
            </a:r>
            <a:r>
              <a:rPr lang="id-ID" baseline="0" dirty="0" smtClean="0"/>
              <a:t> juga meningkat.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24CAC-193D-4653-849E-D17BB5757798}" type="slidenum">
              <a:rPr lang="id-ID" smtClean="0"/>
              <a:t>22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96523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 smtClean="0"/>
              <a:t>Jika </a:t>
            </a:r>
            <a:r>
              <a:rPr lang="id-ID" dirty="0" err="1" smtClean="0"/>
              <a:t>font</a:t>
            </a:r>
            <a:r>
              <a:rPr lang="id-ID" dirty="0" smtClean="0"/>
              <a:t> kecil diabaikan, hasil</a:t>
            </a:r>
            <a:r>
              <a:rPr lang="id-ID" baseline="0" dirty="0" smtClean="0"/>
              <a:t> segmentasi huruf cukup menjanjikan:</a:t>
            </a:r>
            <a:r>
              <a:rPr lang="id-ID" dirty="0" smtClean="0"/>
              <a:t> 87%.</a:t>
            </a:r>
          </a:p>
          <a:p>
            <a:endParaRPr lang="id-ID" dirty="0" smtClean="0"/>
          </a:p>
          <a:p>
            <a:r>
              <a:rPr lang="id-ID" i="1" dirty="0" smtClean="0"/>
              <a:t>Skip!</a:t>
            </a:r>
            <a:r>
              <a:rPr lang="id-ID" i="1" baseline="0" dirty="0" smtClean="0"/>
              <a:t> Hanya 10 detik.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24CAC-193D-4653-849E-D17BB5757798}" type="slidenum">
              <a:rPr lang="id-ID" smtClean="0"/>
              <a:t>23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619513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i="1" dirty="0" smtClean="0"/>
              <a:t>Simpel</a:t>
            </a:r>
            <a:r>
              <a:rPr lang="id-ID" i="1" baseline="0" dirty="0" smtClean="0"/>
              <a:t> saja: bilang hasil benarnya.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24CAC-193D-4653-849E-D17BB5757798}" type="slidenum">
              <a:rPr lang="id-ID" smtClean="0"/>
              <a:t>24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065018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 smtClean="0"/>
              <a:t>Perbandingan ekspektasi dan </a:t>
            </a:r>
            <a:r>
              <a:rPr lang="id-ID" dirty="0" err="1" smtClean="0"/>
              <a:t>perolehan</a:t>
            </a:r>
            <a:r>
              <a:rPr lang="id-ID" dirty="0" smtClean="0"/>
              <a:t> hasil.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24CAC-193D-4653-849E-D17BB5757798}" type="slidenum">
              <a:rPr lang="id-ID" smtClean="0"/>
              <a:t>25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882494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24CAC-193D-4653-849E-D17BB5757798}" type="slidenum">
              <a:rPr lang="id-ID" smtClean="0"/>
              <a:t>27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38802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53B7C-05DA-46BB-9592-A707F2C47482}" type="datetime1">
              <a:rPr lang="id-ID" smtClean="0"/>
              <a:t>26/02/2013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10760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E8E2-5D49-41BC-94A4-7F750F76102A}" type="datetime1">
              <a:rPr lang="id-ID" smtClean="0"/>
              <a:t>26/02/2013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09956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D67FF-ECF4-447E-8DD9-D82A4260B018}" type="datetime1">
              <a:rPr lang="id-ID" smtClean="0"/>
              <a:t>26/02/2013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73087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818EC-2D62-40E9-AE8B-9A96A359B677}" type="datetime1">
              <a:rPr lang="id-ID" smtClean="0"/>
              <a:t>26/02/2013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61578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5155E-AB2F-4F14-9B50-A5BED43D09C4}" type="datetime1">
              <a:rPr lang="id-ID" smtClean="0"/>
              <a:t>26/02/2013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46934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AB250-4E65-401A-AB1F-ACA0272F4E6E}" type="datetime1">
              <a:rPr lang="id-ID" smtClean="0"/>
              <a:t>26/02/2013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28124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A4376-F14A-4162-99BA-EA657BB111ED}" type="datetime1">
              <a:rPr lang="id-ID" smtClean="0"/>
              <a:t>26/02/2013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87760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7A1B4-9C21-4E97-A608-4B2117C683F0}" type="datetime1">
              <a:rPr lang="id-ID" smtClean="0"/>
              <a:t>26/02/2013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65088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C3783-1786-4617-9198-60E579F70AA2}" type="datetime1">
              <a:rPr lang="id-ID" smtClean="0"/>
              <a:t>26/02/2013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00177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D46F-801C-49DC-8AF1-E7CBACC09F6B}" type="datetime1">
              <a:rPr lang="id-ID" smtClean="0"/>
              <a:t>26/02/2013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83162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A919-7A67-4DC5-A7F9-9E60DE329FFB}" type="datetime1">
              <a:rPr lang="id-ID" smtClean="0"/>
              <a:t>26/02/2013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49992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0348E-5003-4BE2-8261-1608A8871691}" type="datetime1">
              <a:rPr lang="id-ID" smtClean="0"/>
              <a:t>26/02/2013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9817C-8F05-4E2A-AC95-BEA679E22E6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9357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11" Type="http://schemas.openxmlformats.org/officeDocument/2006/relationships/image" Target="../media/image4.png"/><Relationship Id="rId5" Type="http://schemas.openxmlformats.org/officeDocument/2006/relationships/diagramLayout" Target="../diagrams/layout6.xml"/><Relationship Id="rId10" Type="http://schemas.openxmlformats.org/officeDocument/2006/relationships/image" Target="../media/image3.png"/><Relationship Id="rId4" Type="http://schemas.openxmlformats.org/officeDocument/2006/relationships/diagramData" Target="../diagrams/data6.xml"/><Relationship Id="rId9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image" Target="../media/image8.png"/><Relationship Id="rId5" Type="http://schemas.openxmlformats.org/officeDocument/2006/relationships/diagramQuickStyle" Target="../diagrams/quickStyle7.xml"/><Relationship Id="rId10" Type="http://schemas.openxmlformats.org/officeDocument/2006/relationships/image" Target="../media/image7.png"/><Relationship Id="rId4" Type="http://schemas.openxmlformats.org/officeDocument/2006/relationships/diagramLayout" Target="../diagrams/layout7.xml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18.pn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22.jpeg"/><Relationship Id="rId7" Type="http://schemas.openxmlformats.org/officeDocument/2006/relationships/diagramColors" Target="../diagrams/colors1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chart" Target="../charts/char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chart" Target="../charts/char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b="1" dirty="0" smtClean="0"/>
              <a:t>PENGEMBANGAN SISTEM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id-ID" b="1" dirty="0" smtClean="0"/>
              <a:t>PENGENALAN HURUF ARAB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M. ALBADR LUTAN NASUTION</a:t>
            </a:r>
          </a:p>
          <a:p>
            <a:r>
              <a:rPr lang="en-US" dirty="0" smtClean="0"/>
              <a:t>13508011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1</a:t>
            </a:fld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688743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Latar Belakang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39707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2</a:t>
            </a:fld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2002180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Rumusan Masalah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0552911"/>
              </p:ext>
            </p:extLst>
          </p:nvPr>
        </p:nvGraphicFramePr>
        <p:xfrm>
          <a:off x="1187624" y="2001906"/>
          <a:ext cx="6768752" cy="3722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3</a:t>
            </a:fld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556907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Tujuan</a:t>
            </a:r>
            <a:endParaRPr lang="id-ID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7544" y="1600201"/>
            <a:ext cx="3456384" cy="13967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sz="8000" dirty="0" smtClean="0"/>
              <a:t>citra</a:t>
            </a:r>
            <a:endParaRPr lang="id-ID" sz="8000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477888" y="3212976"/>
            <a:ext cx="3456384" cy="2736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dirty="0"/>
              <a:t>p</a:t>
            </a:r>
            <a:r>
              <a:rPr lang="id-ID" dirty="0" smtClean="0"/>
              <a:t>iksel</a:t>
            </a:r>
          </a:p>
          <a:p>
            <a:r>
              <a:rPr lang="id-ID" dirty="0" smtClean="0"/>
              <a:t>sulit diolah</a:t>
            </a:r>
            <a:endParaRPr lang="id-ID" dirty="0"/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5220072" y="1600201"/>
            <a:ext cx="3456384" cy="1396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id-ID" sz="8000" dirty="0" smtClean="0"/>
              <a:t>teks</a:t>
            </a:r>
            <a:endParaRPr lang="id-ID" sz="8000" dirty="0"/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5230416" y="3212976"/>
            <a:ext cx="3456384" cy="2736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dirty="0" smtClean="0"/>
              <a:t>huruf</a:t>
            </a:r>
          </a:p>
          <a:p>
            <a:r>
              <a:rPr lang="id-ID" dirty="0" smtClean="0"/>
              <a:t>dapat disunting</a:t>
            </a:r>
          </a:p>
          <a:p>
            <a:r>
              <a:rPr lang="id-ID" dirty="0" smtClean="0"/>
              <a:t>dapat dicari</a:t>
            </a:r>
            <a:endParaRPr lang="id-ID" dirty="0"/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9396536" y="1600200"/>
            <a:ext cx="4104456" cy="434907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id-ID" sz="6600" dirty="0" smtClean="0"/>
              <a:t>alih aksara,</a:t>
            </a:r>
          </a:p>
          <a:p>
            <a:pPr marL="0" indent="0" algn="ctr">
              <a:buFont typeface="Arial" pitchFamily="34" charset="0"/>
              <a:buNone/>
            </a:pPr>
            <a:r>
              <a:rPr lang="id-ID" sz="6600" dirty="0" smtClean="0"/>
              <a:t>terjemah,</a:t>
            </a:r>
          </a:p>
          <a:p>
            <a:pPr marL="0" indent="0" algn="ctr">
              <a:buFont typeface="Arial" pitchFamily="34" charset="0"/>
              <a:buNone/>
            </a:pPr>
            <a:r>
              <a:rPr lang="id-ID" sz="6600" dirty="0" smtClean="0"/>
              <a:t>pencarian, </a:t>
            </a:r>
          </a:p>
          <a:p>
            <a:pPr marL="0" indent="0" algn="ctr">
              <a:buNone/>
            </a:pPr>
            <a:r>
              <a:rPr lang="id-ID" sz="6600" dirty="0"/>
              <a:t>suara</a:t>
            </a:r>
            <a:r>
              <a:rPr lang="id-ID" sz="6600" dirty="0" smtClean="0"/>
              <a:t>, ...</a:t>
            </a:r>
            <a:endParaRPr lang="id-ID" sz="6600" dirty="0"/>
          </a:p>
        </p:txBody>
      </p:sp>
      <p:sp>
        <p:nvSpPr>
          <p:cNvPr id="11" name="Right Arrow 10"/>
          <p:cNvSpPr/>
          <p:nvPr/>
        </p:nvSpPr>
        <p:spPr>
          <a:xfrm>
            <a:off x="4139952" y="3212976"/>
            <a:ext cx="781744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2" name="Right Arrow 11"/>
          <p:cNvSpPr/>
          <p:nvPr/>
        </p:nvSpPr>
        <p:spPr>
          <a:xfrm>
            <a:off x="8604448" y="3212976"/>
            <a:ext cx="781744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3" name="Multiply 2"/>
          <p:cNvSpPr/>
          <p:nvPr/>
        </p:nvSpPr>
        <p:spPr>
          <a:xfrm>
            <a:off x="4098776" y="476672"/>
            <a:ext cx="864096" cy="864096"/>
          </a:xfrm>
          <a:prstGeom prst="mathMultiply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" name="TextBox 3"/>
          <p:cNvSpPr txBox="1"/>
          <p:nvPr/>
        </p:nvSpPr>
        <p:spPr>
          <a:xfrm>
            <a:off x="4172907" y="3413700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OCR</a:t>
            </a:r>
            <a:endParaRPr lang="id-ID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4</a:t>
            </a:fld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226239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59259E-6 L -0.5467 -0.0051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44" y="-25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96296E-6 L -0.50798 0.00209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99" y="93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81481E-6 L -0.49306 0.003 " pathEditMode="fixed" rAng="0" ptsTypes="AA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53" y="13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44444E-6 L -0.47344 4.44444E-6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81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69 -0.003 L -0.50694 -0.00625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90" y="-16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4.44444E-6 L -0.5198 4.44444E-6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42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59259E-6 L -0.5783 -0.0051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24" y="-255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/>
      <p:bldP spid="8" grpId="0"/>
      <p:bldP spid="9" grpId="0"/>
      <p:bldP spid="11" grpId="0" animBg="1"/>
      <p:bldP spid="12" grpId="0" animBg="1"/>
      <p:bldP spid="12" grpId="1" animBg="1"/>
      <p:bldP spid="3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Studi</a:t>
            </a:r>
            <a:r>
              <a:rPr lang="en-US" dirty="0" smtClean="0"/>
              <a:t> </a:t>
            </a:r>
            <a:r>
              <a:rPr lang="en-US" dirty="0" err="1" smtClean="0"/>
              <a:t>Literatur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Tulisan</a:t>
            </a:r>
            <a:r>
              <a:rPr lang="en-US" dirty="0" smtClean="0"/>
              <a:t> Arab: 31 </a:t>
            </a:r>
            <a:r>
              <a:rPr lang="en-US" dirty="0" err="1" smtClean="0"/>
              <a:t>huruf</a:t>
            </a:r>
            <a:r>
              <a:rPr lang="en-US" dirty="0"/>
              <a:t>, </a:t>
            </a:r>
            <a:r>
              <a:rPr lang="en-US" dirty="0" err="1" smtClean="0"/>
              <a:t>kursi</a:t>
            </a:r>
            <a:r>
              <a:rPr lang="id-ID" dirty="0" smtClean="0"/>
              <a:t>f,</a:t>
            </a:r>
            <a:r>
              <a:rPr lang="en-US" dirty="0" smtClean="0"/>
              <a:t> 4 </a:t>
            </a:r>
            <a:r>
              <a:rPr lang="en-US" dirty="0" err="1" smtClean="0"/>
              <a:t>bentuk</a:t>
            </a:r>
            <a:r>
              <a:rPr lang="en-US" dirty="0" smtClean="0"/>
              <a:t>,</a:t>
            </a:r>
            <a:r>
              <a:rPr lang="id-ID" dirty="0" smtClean="0"/>
              <a:t> </a:t>
            </a:r>
            <a:r>
              <a:rPr lang="en-US" dirty="0" err="1" smtClean="0"/>
              <a:t>titik</a:t>
            </a:r>
            <a:endParaRPr lang="id-ID" dirty="0" smtClean="0"/>
          </a:p>
          <a:p>
            <a:r>
              <a:rPr lang="en-US" dirty="0" err="1" smtClean="0"/>
              <a:t>Akuisisi</a:t>
            </a:r>
            <a:r>
              <a:rPr lang="en-US" dirty="0" smtClean="0"/>
              <a:t> Data: </a:t>
            </a:r>
            <a:r>
              <a:rPr lang="en-US" i="1" dirty="0" smtClean="0"/>
              <a:t>Online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i="1" dirty="0" smtClean="0"/>
              <a:t>Offline</a:t>
            </a:r>
          </a:p>
          <a:p>
            <a:r>
              <a:rPr lang="en-US" dirty="0" err="1" smtClean="0"/>
              <a:t>Tahapan</a:t>
            </a:r>
            <a:r>
              <a:rPr lang="en-US" dirty="0" smtClean="0"/>
              <a:t> </a:t>
            </a:r>
            <a:r>
              <a:rPr lang="en-US" dirty="0" err="1" smtClean="0"/>
              <a:t>Umum</a:t>
            </a:r>
            <a:r>
              <a:rPr lang="en-US" dirty="0" smtClean="0"/>
              <a:t> OCR:</a:t>
            </a:r>
            <a:endParaRPr lang="id-ID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152165391"/>
              </p:ext>
            </p:extLst>
          </p:nvPr>
        </p:nvGraphicFramePr>
        <p:xfrm>
          <a:off x="755576" y="4581128"/>
          <a:ext cx="8064896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789436739"/>
              </p:ext>
            </p:extLst>
          </p:nvPr>
        </p:nvGraphicFramePr>
        <p:xfrm>
          <a:off x="755576" y="3573016"/>
          <a:ext cx="8064896" cy="864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388427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DF10F9A-748C-42C7-8B8D-E10475B3C3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>
                                            <p:graphicEl>
                                              <a:dgm id="{5DF10F9A-748C-42C7-8B8D-E10475B3C3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2F3607B-A665-4BA5-9212-E8DF56D866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5">
                                            <p:graphicEl>
                                              <a:dgm id="{B2F3607B-A665-4BA5-9212-E8DF56D866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5FB4263-CC4D-4FB3-B846-4931E60664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5">
                                            <p:graphicEl>
                                              <a:dgm id="{35FB4263-CC4D-4FB3-B846-4931E60664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87ADF4D-4E6F-401E-B1AC-A858E5BE4D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5">
                                            <p:graphicEl>
                                              <a:dgm id="{187ADF4D-4E6F-401E-B1AC-A858E5BE4D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CA86195-1F91-40AF-8040-95ABA39DF3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5">
                                            <p:graphicEl>
                                              <a:dgm id="{3CA86195-1F91-40AF-8040-95ABA39DF3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4D7940E-6996-43F8-AF3B-7FC60D04C2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5">
                                            <p:graphicEl>
                                              <a:dgm id="{44D7940E-6996-43F8-AF3B-7FC60D04C2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8EACD16-F204-4EDC-B933-EF26B4A556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50"/>
                                        <p:tgtEl>
                                          <p:spTgt spid="4">
                                            <p:graphicEl>
                                              <a:dgm id="{58EACD16-F204-4EDC-B933-EF26B4A556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602149-0E6A-4597-8459-579BFAEB7F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50"/>
                                        <p:tgtEl>
                                          <p:spTgt spid="4">
                                            <p:graphicEl>
                                              <a:dgm id="{D0602149-0E6A-4597-8459-579BFAEB7F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F4FC9E0-D4F6-487D-844A-294B6252E6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50"/>
                                        <p:tgtEl>
                                          <p:spTgt spid="4">
                                            <p:graphicEl>
                                              <a:dgm id="{DF4FC9E0-D4F6-487D-844A-294B6252E6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A096B14-A142-461E-AFDC-BC5E562852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50"/>
                                        <p:tgtEl>
                                          <p:spTgt spid="4">
                                            <p:graphicEl>
                                              <a:dgm id="{CA096B14-A142-461E-AFDC-BC5E562852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6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6D4B915-3A3F-4939-A79D-ABC3A35A1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50"/>
                                        <p:tgtEl>
                                          <p:spTgt spid="4">
                                            <p:graphicEl>
                                              <a:dgm id="{96D4B915-3A3F-4939-A79D-ABC3A35A17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Graphic spid="5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Terkait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Aft>
                <a:spcPts val="1200"/>
              </a:spcAft>
            </a:pPr>
            <a:r>
              <a:rPr lang="id-ID" dirty="0"/>
              <a:t>Sarfraz, </a:t>
            </a:r>
            <a:r>
              <a:rPr lang="id-ID" dirty="0" err="1" smtClean="0"/>
              <a:t>dkk</a:t>
            </a:r>
            <a:r>
              <a:rPr lang="en-US" dirty="0" smtClean="0"/>
              <a:t> (2003): </a:t>
            </a:r>
            <a:r>
              <a:rPr lang="en-US" dirty="0" err="1" smtClean="0"/>
              <a:t>Pengenalan</a:t>
            </a:r>
            <a:r>
              <a:rPr lang="en-US" dirty="0" smtClean="0"/>
              <a:t> </a:t>
            </a:r>
            <a:r>
              <a:rPr lang="en-US" dirty="0" err="1" smtClean="0"/>
              <a:t>nomor</a:t>
            </a:r>
            <a:r>
              <a:rPr lang="en-US" dirty="0" smtClean="0"/>
              <a:t> plat </a:t>
            </a:r>
            <a:r>
              <a:rPr lang="en-US" dirty="0" err="1" smtClean="0"/>
              <a:t>kendaraan</a:t>
            </a:r>
            <a:r>
              <a:rPr lang="en-US" dirty="0" smtClean="0"/>
              <a:t> dg. </a:t>
            </a:r>
            <a:r>
              <a:rPr lang="en-US" dirty="0" err="1" smtClean="0"/>
              <a:t>pencocokan</a:t>
            </a:r>
            <a:r>
              <a:rPr lang="en-US" dirty="0" smtClean="0"/>
              <a:t> </a:t>
            </a:r>
            <a:r>
              <a:rPr lang="en-US" dirty="0" err="1" smtClean="0"/>
              <a:t>templat</a:t>
            </a:r>
            <a:endParaRPr lang="en-US" dirty="0"/>
          </a:p>
          <a:p>
            <a:pPr>
              <a:spcAft>
                <a:spcPts val="1200"/>
              </a:spcAft>
            </a:pPr>
            <a:r>
              <a:rPr lang="id-ID" dirty="0" err="1"/>
              <a:t>Al-Taani</a:t>
            </a:r>
            <a:r>
              <a:rPr lang="id-ID" dirty="0"/>
              <a:t> dan </a:t>
            </a:r>
            <a:r>
              <a:rPr lang="id-ID" dirty="0" err="1"/>
              <a:t>Al-Haj</a:t>
            </a:r>
            <a:r>
              <a:rPr lang="id-ID" dirty="0"/>
              <a:t> (2010</a:t>
            </a:r>
            <a:r>
              <a:rPr lang="id-ID" dirty="0" smtClean="0"/>
              <a:t>)</a:t>
            </a:r>
            <a:r>
              <a:rPr lang="en-US" dirty="0" smtClean="0"/>
              <a:t>: </a:t>
            </a:r>
            <a:r>
              <a:rPr lang="en-US" dirty="0" err="1" smtClean="0"/>
              <a:t>Pengenalan</a:t>
            </a:r>
            <a:r>
              <a:rPr lang="en-US" dirty="0" smtClean="0"/>
              <a:t> </a:t>
            </a:r>
            <a:r>
              <a:rPr lang="en-US" dirty="0" err="1" smtClean="0"/>
              <a:t>huruf</a:t>
            </a:r>
            <a:r>
              <a:rPr lang="en-US" dirty="0" smtClean="0"/>
              <a:t> </a:t>
            </a:r>
            <a:r>
              <a:rPr lang="en-US" i="1" dirty="0" smtClean="0"/>
              <a:t>online </a:t>
            </a:r>
            <a:r>
              <a:rPr lang="en-US" dirty="0" smtClean="0"/>
              <a:t>dg. </a:t>
            </a:r>
            <a:r>
              <a:rPr lang="en-US" dirty="0" err="1" smtClean="0"/>
              <a:t>pohon</a:t>
            </a:r>
            <a:r>
              <a:rPr lang="en-US" dirty="0" smtClean="0"/>
              <a:t> </a:t>
            </a:r>
            <a:r>
              <a:rPr lang="en-US" dirty="0" err="1" smtClean="0"/>
              <a:t>keputusan</a:t>
            </a:r>
            <a:endParaRPr lang="en-US" dirty="0" smtClean="0"/>
          </a:p>
          <a:p>
            <a:pPr>
              <a:spcAft>
                <a:spcPts val="1200"/>
              </a:spcAft>
            </a:pPr>
            <a:r>
              <a:rPr lang="id-ID" dirty="0" err="1"/>
              <a:t>Sarhan</a:t>
            </a:r>
            <a:r>
              <a:rPr lang="id-ID" dirty="0"/>
              <a:t> dan </a:t>
            </a:r>
            <a:r>
              <a:rPr lang="id-ID" dirty="0" err="1"/>
              <a:t>Al-Helalat</a:t>
            </a:r>
            <a:r>
              <a:rPr lang="id-ID" dirty="0"/>
              <a:t> (2007</a:t>
            </a:r>
            <a:r>
              <a:rPr lang="id-ID" dirty="0" smtClean="0"/>
              <a:t>)</a:t>
            </a:r>
            <a:r>
              <a:rPr lang="en-US" dirty="0" smtClean="0"/>
              <a:t>: </a:t>
            </a:r>
            <a:r>
              <a:rPr lang="en-US" dirty="0" err="1" smtClean="0"/>
              <a:t>Pengenalan</a:t>
            </a:r>
            <a:r>
              <a:rPr lang="en-US" dirty="0" smtClean="0"/>
              <a:t> </a:t>
            </a:r>
            <a:r>
              <a:rPr lang="en-US" dirty="0" err="1" smtClean="0"/>
              <a:t>huruf</a:t>
            </a:r>
            <a:r>
              <a:rPr lang="en-US" dirty="0" smtClean="0"/>
              <a:t> dg. JST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fitur</a:t>
            </a:r>
            <a:r>
              <a:rPr lang="en-US" dirty="0" smtClean="0"/>
              <a:t> </a:t>
            </a:r>
            <a:r>
              <a:rPr lang="en-US" dirty="0" err="1" smtClean="0"/>
              <a:t>standar</a:t>
            </a:r>
            <a:r>
              <a:rPr lang="en-US" dirty="0" smtClean="0"/>
              <a:t> </a:t>
            </a:r>
            <a:r>
              <a:rPr lang="en-US" dirty="0" err="1" smtClean="0"/>
              <a:t>devisasi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piksel</a:t>
            </a:r>
            <a:endParaRPr lang="en-US" dirty="0" smtClean="0"/>
          </a:p>
          <a:p>
            <a:pPr>
              <a:spcAft>
                <a:spcPts val="1200"/>
              </a:spcAft>
            </a:pPr>
            <a:r>
              <a:rPr lang="id-ID" dirty="0" smtClean="0"/>
              <a:t>Zidouri (2010)</a:t>
            </a:r>
            <a:r>
              <a:rPr lang="en-US" dirty="0" smtClean="0"/>
              <a:t>: </a:t>
            </a:r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b="1" dirty="0" err="1" smtClean="0"/>
              <a:t>segmentasi</a:t>
            </a:r>
            <a:r>
              <a:rPr lang="en-US" b="1" dirty="0" smtClean="0"/>
              <a:t> </a:t>
            </a:r>
            <a:r>
              <a:rPr lang="en-US" dirty="0" err="1" smtClean="0"/>
              <a:t>baru</a:t>
            </a:r>
            <a:r>
              <a:rPr lang="id-ID" dirty="0"/>
              <a:t> </a:t>
            </a:r>
            <a:r>
              <a:rPr lang="id-ID" dirty="0" smtClean="0"/>
              <a:t>dan </a:t>
            </a:r>
            <a:r>
              <a:rPr lang="en-US" dirty="0" err="1" smtClean="0"/>
              <a:t>pengenalan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tingkat</a:t>
            </a:r>
            <a:r>
              <a:rPr lang="id-ID" dirty="0" smtClean="0"/>
              <a:t>: templat </a:t>
            </a:r>
            <a:r>
              <a:rPr lang="en-US" dirty="0" err="1" smtClean="0"/>
              <a:t>dan</a:t>
            </a:r>
            <a:r>
              <a:rPr lang="en-US" dirty="0" smtClean="0"/>
              <a:t> JST</a:t>
            </a:r>
          </a:p>
          <a:p>
            <a:r>
              <a:rPr lang="en-US" dirty="0" err="1" smtClean="0"/>
              <a:t>Abandah,dkk</a:t>
            </a:r>
            <a:r>
              <a:rPr lang="en-US" dirty="0" smtClean="0"/>
              <a:t> (2009): </a:t>
            </a:r>
            <a:r>
              <a:rPr lang="en-US" dirty="0" err="1" smtClean="0"/>
              <a:t>Ragam</a:t>
            </a:r>
            <a:r>
              <a:rPr lang="en-US" dirty="0" smtClean="0"/>
              <a:t> </a:t>
            </a:r>
            <a:r>
              <a:rPr lang="en-US" dirty="0" err="1" smtClean="0"/>
              <a:t>fitur</a:t>
            </a:r>
            <a:r>
              <a:rPr lang="en-US" dirty="0" smtClean="0"/>
              <a:t> </a:t>
            </a:r>
            <a:r>
              <a:rPr lang="en-US" dirty="0" err="1" smtClean="0"/>
              <a:t>huruf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kombinasi</a:t>
            </a:r>
            <a:r>
              <a:rPr lang="en-US" dirty="0" smtClean="0"/>
              <a:t> </a:t>
            </a:r>
            <a:r>
              <a:rPr lang="en-US" dirty="0" err="1" smtClean="0"/>
              <a:t>pengenaan</a:t>
            </a:r>
            <a:r>
              <a:rPr lang="en-US" dirty="0" smtClean="0"/>
              <a:t> </a:t>
            </a:r>
            <a:r>
              <a:rPr lang="en-US" dirty="0" err="1" smtClean="0"/>
              <a:t>statistik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6787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altLang="ja-JP" dirty="0" smtClean="0"/>
              <a:t>Alur</a:t>
            </a:r>
            <a:r>
              <a:rPr lang="id-ID" dirty="0" smtClean="0"/>
              <a:t> Proses</a:t>
            </a:r>
            <a:endParaRPr lang="id-ID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656412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203462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903" y="5773707"/>
            <a:ext cx="4354765" cy="5356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Praolah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5725225"/>
              </p:ext>
            </p:extLst>
          </p:nvPr>
        </p:nvGraphicFramePr>
        <p:xfrm>
          <a:off x="1161093" y="1844825"/>
          <a:ext cx="7120190" cy="32403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Right Bracket 6"/>
          <p:cNvSpPr/>
          <p:nvPr/>
        </p:nvSpPr>
        <p:spPr>
          <a:xfrm>
            <a:off x="7380312" y="5805264"/>
            <a:ext cx="72008" cy="504056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TextBox 7"/>
          <p:cNvSpPr txBox="1"/>
          <p:nvPr/>
        </p:nvSpPr>
        <p:spPr>
          <a:xfrm>
            <a:off x="7524328" y="5872626"/>
            <a:ext cx="10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64 piksel</a:t>
            </a:r>
            <a:endParaRPr lang="id-ID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267744" y="6138024"/>
            <a:ext cx="4896256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46055" y="5999524"/>
            <a:ext cx="7168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/>
              <a:t>l</a:t>
            </a:r>
            <a:r>
              <a:rPr lang="id-ID" sz="1200" dirty="0" smtClean="0"/>
              <a:t>ini basis</a:t>
            </a:r>
            <a:endParaRPr lang="id-ID" sz="1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7" y="3273950"/>
            <a:ext cx="731113" cy="731113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 flipH="1">
            <a:off x="7013687" y="3889237"/>
            <a:ext cx="1241753" cy="19503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7013686" y="3273951"/>
            <a:ext cx="510642" cy="25656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416316" y="2996952"/>
            <a:ext cx="15215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P1’ = median (P1..P9)</a:t>
            </a:r>
            <a:endParaRPr lang="id-ID" sz="1200" dirty="0"/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7013687" y="5517232"/>
            <a:ext cx="1086705" cy="3223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7013687" y="5517232"/>
            <a:ext cx="510641" cy="3223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3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5339497"/>
            <a:ext cx="576064" cy="177735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416316" y="5062498"/>
            <a:ext cx="15446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BLACK if RG||GB||RB</a:t>
            </a:r>
            <a:endParaRPr lang="id-ID" sz="1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8</a:t>
            </a:fld>
            <a:endParaRPr lang="id-ID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74714"/>
            <a:ext cx="1969092" cy="171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0522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Penipisan</a:t>
            </a:r>
            <a:endParaRPr lang="id-ID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40681427"/>
              </p:ext>
            </p:extLst>
          </p:nvPr>
        </p:nvGraphicFramePr>
        <p:xfrm>
          <a:off x="683568" y="1628800"/>
          <a:ext cx="7848872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D:\Kuliah Tugas\Tugas Akhir dan Seminar II\Gambar\Templat Hilditch Tail.png"/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49" b="45806"/>
          <a:stretch/>
        </p:blipFill>
        <p:spPr bwMode="auto">
          <a:xfrm>
            <a:off x="3563888" y="5209232"/>
            <a:ext cx="2049512" cy="91938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Plus 6"/>
          <p:cNvSpPr/>
          <p:nvPr/>
        </p:nvSpPr>
        <p:spPr>
          <a:xfrm>
            <a:off x="2883868" y="2343820"/>
            <a:ext cx="720080" cy="720080"/>
          </a:xfrm>
          <a:prstGeom prst="mathPlu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Plus 7"/>
          <p:cNvSpPr/>
          <p:nvPr/>
        </p:nvSpPr>
        <p:spPr>
          <a:xfrm>
            <a:off x="5613400" y="2416200"/>
            <a:ext cx="720080" cy="720080"/>
          </a:xfrm>
          <a:prstGeom prst="mathPlu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9" name="Picture 8"/>
          <p:cNvPicPr/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332"/>
          <a:stretch/>
        </p:blipFill>
        <p:spPr>
          <a:xfrm>
            <a:off x="6064696" y="5209232"/>
            <a:ext cx="2475234" cy="1321080"/>
          </a:xfrm>
          <a:prstGeom prst="rect">
            <a:avLst/>
          </a:prstGeom>
        </p:spPr>
      </p:pic>
      <p:pic>
        <p:nvPicPr>
          <p:cNvPr id="1026" name="Picture 2" descr="D:\Documents\Tugas Akhir dan Seminar II\Gambar\Presentasi\Hasil penipisan berekor.pn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33" t="11432" r="10000" b="9228"/>
          <a:stretch/>
        </p:blipFill>
        <p:spPr bwMode="auto">
          <a:xfrm>
            <a:off x="3919302" y="2281106"/>
            <a:ext cx="1338684" cy="1235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ocuments\Tugas Akhir dan Seminar II\Gambar\Presentasi\Hasil penipisan berekor.pn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2" t="3287" r="58889" b="4100"/>
          <a:stretch/>
        </p:blipFill>
        <p:spPr bwMode="auto">
          <a:xfrm>
            <a:off x="1187624" y="2249751"/>
            <a:ext cx="1356816" cy="1267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69368" y="5209232"/>
            <a:ext cx="2490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2 &lt; = B(p1) &lt; = 6</a:t>
            </a:r>
          </a:p>
          <a:p>
            <a:pPr algn="ctr"/>
            <a:r>
              <a:rPr lang="en-US" i="1" dirty="0"/>
              <a:t>A(p1)=1</a:t>
            </a:r>
          </a:p>
          <a:p>
            <a:pPr algn="ctr"/>
            <a:r>
              <a:rPr lang="en-US" i="1" dirty="0"/>
              <a:t>p2.p4.p8=0 or A(p2)!= 1</a:t>
            </a:r>
          </a:p>
          <a:p>
            <a:pPr algn="ctr"/>
            <a:r>
              <a:rPr lang="en-US" i="1" dirty="0"/>
              <a:t>p2.p4.p6=0 or A(p4)!= </a:t>
            </a:r>
            <a:r>
              <a:rPr lang="en-US" i="1" dirty="0" smtClean="0"/>
              <a:t>1</a:t>
            </a:r>
            <a:endParaRPr lang="en-US" i="1" dirty="0"/>
          </a:p>
        </p:txBody>
      </p:sp>
      <p:pic>
        <p:nvPicPr>
          <p:cNvPr id="13" name="Picture 2" descr="D:\Documents\Tugas Akhir dan Seminar II\Tes Thinning\lam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988" y="2168902"/>
            <a:ext cx="870650" cy="142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799252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Segmentasi</a:t>
            </a:r>
            <a:endParaRPr lang="id-ID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204608711"/>
              </p:ext>
            </p:extLst>
          </p:nvPr>
        </p:nvGraphicFramePr>
        <p:xfrm>
          <a:off x="2051721" y="1628800"/>
          <a:ext cx="5760639" cy="4896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628801"/>
            <a:ext cx="1188090" cy="144016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10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616529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Segmentasi Baris</a:t>
            </a:r>
            <a:endParaRPr lang="id-ID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9"/>
          <a:stretch/>
        </p:blipFill>
        <p:spPr>
          <a:xfrm>
            <a:off x="581625" y="1778000"/>
            <a:ext cx="7980749" cy="4348163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11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0376396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Segmentasi Upakata</a:t>
            </a:r>
            <a:endParaRPr lang="id-ID" dirty="0"/>
          </a:p>
        </p:txBody>
      </p:sp>
      <p:pic>
        <p:nvPicPr>
          <p:cNvPr id="1026" name="Picture 2" descr="D:\Documents\Tugas Akhir dan Seminar II\Gambar\Remaster Citation\Amin  - Garis Pinda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623988"/>
            <a:ext cx="4297362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ocuments\Tugas Akhir dan Seminar II\Gambar\Presentasi\8 arah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628800"/>
            <a:ext cx="987425" cy="98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0268" y="4581128"/>
            <a:ext cx="699056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800" dirty="0" smtClean="0"/>
              <a:t>Tiap sangkar digolongkan ke: </a:t>
            </a:r>
          </a:p>
          <a:p>
            <a:r>
              <a:rPr lang="id-ID" sz="2800" dirty="0" smtClean="0"/>
              <a:t>“badan utama”, “objek sekunder”, dan “derau”</a:t>
            </a:r>
            <a:endParaRPr lang="id-ID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653666"/>
            <a:ext cx="1872208" cy="1925118"/>
          </a:xfrm>
          <a:prstGeom prst="rect">
            <a:avLst/>
          </a:prstGeom>
        </p:spPr>
      </p:pic>
      <p:pic>
        <p:nvPicPr>
          <p:cNvPr id="5" name="Picture 2" descr="C:\Users\Nasution\Documents\NetBeansProjects\ArabicOCR\_test\segmentasi\Arial - 1.png\line38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94" r="67095"/>
          <a:stretch/>
        </p:blipFill>
        <p:spPr bwMode="auto">
          <a:xfrm>
            <a:off x="740268" y="5733256"/>
            <a:ext cx="7058272" cy="613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388949" y="377016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d-ID" dirty="0" smtClean="0"/>
              <a:t>Amin (2000)</a:t>
            </a:r>
            <a:endParaRPr lang="id-ID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12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9508667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Segmentasi Huruf</a:t>
            </a:r>
            <a:endParaRPr lang="id-ID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700808"/>
            <a:ext cx="3867150" cy="3533775"/>
          </a:xfrm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779420103"/>
              </p:ext>
            </p:extLst>
          </p:nvPr>
        </p:nvGraphicFramePr>
        <p:xfrm>
          <a:off x="755576" y="1628800"/>
          <a:ext cx="3168352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851508" y="5778547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Zidouri (2010)</a:t>
            </a:r>
            <a:endParaRPr lang="id-ID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13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3985539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Ekstraksi Fitur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076821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14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483451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Klasifikasi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904216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15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948724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Data Uji</a:t>
            </a:r>
            <a:endParaRPr lang="id-ID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852936"/>
            <a:ext cx="6779096" cy="3489567"/>
          </a:xfrm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058567529"/>
              </p:ext>
            </p:extLst>
          </p:nvPr>
        </p:nvGraphicFramePr>
        <p:xfrm>
          <a:off x="1547664" y="1628800"/>
          <a:ext cx="6336704" cy="1150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16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357751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Prosedur Pengujian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588214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17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612356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Skrinsyut</a:t>
            </a:r>
            <a:r>
              <a:rPr lang="id-ID" dirty="0" smtClean="0"/>
              <a:t> Uji Fungsionalitas</a:t>
            </a:r>
            <a:endParaRPr lang="id-ID" dirty="0"/>
          </a:p>
        </p:txBody>
      </p:sp>
      <p:pic>
        <p:nvPicPr>
          <p:cNvPr id="2050" name="Picture 2" descr="C:\Users\Albadr\Documents\NetBeansProjects\ArabicOCR\_paws\Arab bloc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3" y="4594173"/>
            <a:ext cx="4848225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lbadr\Documents\NetBeansProjects\ArabicOCR\_paws\Arab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3" y="1963413"/>
            <a:ext cx="4848225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lbadr\Documents\NetBeansProjects\ArabicOCR\_paws\Arab_bine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3" y="2865981"/>
            <a:ext cx="4848225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lbadr\Documents\NetBeansProjects\ArabicOCR\_paws\Arab_Thinned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3" y="3691605"/>
            <a:ext cx="4848225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/>
          <p:nvPr/>
        </p:nvPicPr>
        <p:blipFill>
          <a:blip r:embed="rId7"/>
          <a:stretch>
            <a:fillRect/>
          </a:stretch>
        </p:blipFill>
        <p:spPr>
          <a:xfrm>
            <a:off x="3707903" y="5563813"/>
            <a:ext cx="3981450" cy="514350"/>
          </a:xfrm>
          <a:prstGeom prst="rect">
            <a:avLst/>
          </a:prstGeom>
        </p:spPr>
      </p:pic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457200" y="1963413"/>
            <a:ext cx="2458616" cy="609600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en-US" sz="2800" dirty="0" smtClean="0"/>
              <a:t>Citra </a:t>
            </a:r>
            <a:r>
              <a:rPr lang="en-US" sz="2800" dirty="0" err="1" smtClean="0"/>
              <a:t>asli</a:t>
            </a:r>
            <a:endParaRPr lang="id-ID" sz="2800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57200" y="2852936"/>
            <a:ext cx="2458616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itchFamily="34" charset="0"/>
              <a:buNone/>
            </a:pPr>
            <a:r>
              <a:rPr lang="en-US" sz="2800" dirty="0" err="1" smtClean="0"/>
              <a:t>Setelah</a:t>
            </a:r>
            <a:r>
              <a:rPr lang="en-US" sz="2800" dirty="0" smtClean="0"/>
              <a:t> </a:t>
            </a:r>
            <a:r>
              <a:rPr lang="en-US" sz="2800" dirty="0" err="1" smtClean="0"/>
              <a:t>praolah</a:t>
            </a:r>
            <a:endParaRPr lang="id-ID" sz="2800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457200" y="3742459"/>
            <a:ext cx="2458616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itchFamily="34" charset="0"/>
              <a:buNone/>
            </a:pPr>
            <a:r>
              <a:rPr lang="en-US" sz="2800" dirty="0" err="1" smtClean="0"/>
              <a:t>Penipisan</a:t>
            </a:r>
            <a:endParaRPr lang="id-ID" sz="2800" dirty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457200" y="4631982"/>
            <a:ext cx="2458616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itchFamily="34" charset="0"/>
              <a:buNone/>
            </a:pPr>
            <a:r>
              <a:rPr lang="en-US" sz="2800" dirty="0" err="1" smtClean="0"/>
              <a:t>Pengotakan</a:t>
            </a:r>
            <a:endParaRPr lang="id-ID" sz="2800" dirty="0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457200" y="5555704"/>
            <a:ext cx="2458616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itchFamily="34" charset="0"/>
              <a:buNone/>
            </a:pPr>
            <a:r>
              <a:rPr lang="en-US" sz="2800" dirty="0" err="1" smtClean="0"/>
              <a:t>Seg</a:t>
            </a:r>
            <a:r>
              <a:rPr lang="en-US" sz="2800" dirty="0" smtClean="0"/>
              <a:t>. </a:t>
            </a:r>
            <a:r>
              <a:rPr lang="en-US" sz="2800" dirty="0" err="1" smtClean="0"/>
              <a:t>huruf</a:t>
            </a:r>
            <a:endParaRPr lang="id-ID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18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988699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Antarmuka</a:t>
            </a:r>
            <a:endParaRPr lang="id-ID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19</a:t>
            </a:fld>
            <a:endParaRPr lang="id-ID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5" y="1417043"/>
            <a:ext cx="9147890" cy="4892278"/>
          </a:xfrm>
        </p:spPr>
      </p:pic>
    </p:spTree>
    <p:extLst>
      <p:ext uri="{BB962C8B-B14F-4D97-AF65-F5344CB8AC3E}">
        <p14:creationId xmlns:p14="http://schemas.microsoft.com/office/powerpoint/2010/main" val="3739311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Hasil Uji: </a:t>
            </a:r>
            <a:r>
              <a:rPr lang="id-ID" dirty="0" err="1"/>
              <a:t>Seg</a:t>
            </a:r>
            <a:r>
              <a:rPr lang="id-ID" dirty="0"/>
              <a:t>. Baris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20</a:t>
            </a:fld>
            <a:endParaRPr lang="id-ID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93505595"/>
              </p:ext>
            </p:extLst>
          </p:nvPr>
        </p:nvGraphicFramePr>
        <p:xfrm>
          <a:off x="251520" y="1447948"/>
          <a:ext cx="6120680" cy="4959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3808176099"/>
              </p:ext>
            </p:extLst>
          </p:nvPr>
        </p:nvGraphicFramePr>
        <p:xfrm>
          <a:off x="6553200" y="3269208"/>
          <a:ext cx="2483296" cy="3184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049827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/>
              <a:t>Hasil Uji: </a:t>
            </a:r>
            <a:r>
              <a:rPr lang="id-ID" dirty="0" err="1"/>
              <a:t>Seg</a:t>
            </a:r>
            <a:r>
              <a:rPr lang="id-ID" dirty="0"/>
              <a:t>. </a:t>
            </a:r>
            <a:r>
              <a:rPr lang="id-ID" dirty="0" smtClean="0"/>
              <a:t>Baris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21</a:t>
            </a:fld>
            <a:endParaRPr lang="id-ID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354209988"/>
              </p:ext>
            </p:extLst>
          </p:nvPr>
        </p:nvGraphicFramePr>
        <p:xfrm>
          <a:off x="251520" y="1519956"/>
          <a:ext cx="6120680" cy="4959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3500240590"/>
              </p:ext>
            </p:extLst>
          </p:nvPr>
        </p:nvGraphicFramePr>
        <p:xfrm>
          <a:off x="6553200" y="3341216"/>
          <a:ext cx="2483296" cy="3184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079939" y="1232972"/>
            <a:ext cx="49841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2800" dirty="0"/>
              <a:t>dengan Verifikasi Standar Deviasi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8158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Hasil Uji: </a:t>
            </a:r>
            <a:r>
              <a:rPr lang="id-ID" dirty="0" err="1"/>
              <a:t>Seg</a:t>
            </a:r>
            <a:r>
              <a:rPr lang="id-ID" dirty="0"/>
              <a:t>. Huruf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22</a:t>
            </a:fld>
            <a:endParaRPr lang="id-ID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120413418"/>
              </p:ext>
            </p:extLst>
          </p:nvPr>
        </p:nvGraphicFramePr>
        <p:xfrm>
          <a:off x="6228184" y="3212976"/>
          <a:ext cx="2664296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142538653"/>
              </p:ext>
            </p:extLst>
          </p:nvPr>
        </p:nvGraphicFramePr>
        <p:xfrm>
          <a:off x="251520" y="1417638"/>
          <a:ext cx="5760640" cy="4959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700808"/>
            <a:ext cx="2432395" cy="1252085"/>
          </a:xfrm>
        </p:spPr>
      </p:pic>
    </p:spTree>
    <p:extLst>
      <p:ext uri="{BB962C8B-B14F-4D97-AF65-F5344CB8AC3E}">
        <p14:creationId xmlns:p14="http://schemas.microsoft.com/office/powerpoint/2010/main" val="33900589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Chart 41"/>
          <p:cNvGraphicFramePr/>
          <p:nvPr>
            <p:extLst>
              <p:ext uri="{D42A27DB-BD31-4B8C-83A1-F6EECF244321}">
                <p14:modId xmlns:p14="http://schemas.microsoft.com/office/powerpoint/2010/main" val="3951676144"/>
              </p:ext>
            </p:extLst>
          </p:nvPr>
        </p:nvGraphicFramePr>
        <p:xfrm>
          <a:off x="6228184" y="3212976"/>
          <a:ext cx="2664296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1" name="Chart 40"/>
          <p:cNvGraphicFramePr/>
          <p:nvPr>
            <p:extLst>
              <p:ext uri="{D42A27DB-BD31-4B8C-83A1-F6EECF244321}">
                <p14:modId xmlns:p14="http://schemas.microsoft.com/office/powerpoint/2010/main" val="1436935225"/>
              </p:ext>
            </p:extLst>
          </p:nvPr>
        </p:nvGraphicFramePr>
        <p:xfrm>
          <a:off x="251520" y="1402083"/>
          <a:ext cx="5760640" cy="4959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Hasil Uji: Seg. Huruf</a:t>
            </a:r>
            <a:endParaRPr lang="id-ID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23</a:t>
            </a:fld>
            <a:endParaRPr lang="id-ID"/>
          </a:p>
        </p:txBody>
      </p:sp>
      <p:pic>
        <p:nvPicPr>
          <p:cNvPr id="43" name="Content Placeholder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700808"/>
            <a:ext cx="2432395" cy="1252085"/>
          </a:xfrm>
        </p:spPr>
      </p:pic>
      <p:cxnSp>
        <p:nvCxnSpPr>
          <p:cNvPr id="45" name="Straight Connector 44"/>
          <p:cNvCxnSpPr/>
          <p:nvPr/>
        </p:nvCxnSpPr>
        <p:spPr>
          <a:xfrm>
            <a:off x="6400800" y="2240280"/>
            <a:ext cx="2432395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6400800" y="2834640"/>
            <a:ext cx="2432395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289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Hasil Uji: Klasifikasi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24</a:t>
            </a:fld>
            <a:endParaRPr lang="id-ID"/>
          </a:p>
        </p:txBody>
      </p:sp>
      <p:graphicFrame>
        <p:nvGraphicFramePr>
          <p:cNvPr id="20" name="Chart 19"/>
          <p:cNvGraphicFramePr/>
          <p:nvPr>
            <p:extLst>
              <p:ext uri="{D42A27DB-BD31-4B8C-83A1-F6EECF244321}">
                <p14:modId xmlns:p14="http://schemas.microsoft.com/office/powerpoint/2010/main" val="4191815162"/>
              </p:ext>
            </p:extLst>
          </p:nvPr>
        </p:nvGraphicFramePr>
        <p:xfrm>
          <a:off x="457200" y="1772816"/>
          <a:ext cx="3322712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8" name="Chart 27"/>
          <p:cNvGraphicFramePr/>
          <p:nvPr>
            <p:extLst>
              <p:ext uri="{D42A27DB-BD31-4B8C-83A1-F6EECF244321}">
                <p14:modId xmlns:p14="http://schemas.microsoft.com/office/powerpoint/2010/main" val="423673208"/>
              </p:ext>
            </p:extLst>
          </p:nvPr>
        </p:nvGraphicFramePr>
        <p:xfrm>
          <a:off x="3923928" y="1772816"/>
          <a:ext cx="4885184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65693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Hasil Uji: </a:t>
            </a:r>
            <a:r>
              <a:rPr lang="id-ID" dirty="0" smtClean="0"/>
              <a:t>Umum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25</a:t>
            </a:fld>
            <a:endParaRPr lang="id-ID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966197906"/>
              </p:ext>
            </p:extLst>
          </p:nvPr>
        </p:nvGraphicFramePr>
        <p:xfrm>
          <a:off x="179512" y="1561653"/>
          <a:ext cx="2448272" cy="1795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073509487"/>
              </p:ext>
            </p:extLst>
          </p:nvPr>
        </p:nvGraphicFramePr>
        <p:xfrm>
          <a:off x="2195736" y="1556792"/>
          <a:ext cx="1728192" cy="1794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3126899986"/>
              </p:ext>
            </p:extLst>
          </p:nvPr>
        </p:nvGraphicFramePr>
        <p:xfrm>
          <a:off x="673759" y="3429000"/>
          <a:ext cx="3240360" cy="2927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2273239588"/>
              </p:ext>
            </p:extLst>
          </p:nvPr>
        </p:nvGraphicFramePr>
        <p:xfrm>
          <a:off x="4788024" y="1772816"/>
          <a:ext cx="4104456" cy="45835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450858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Simpulan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Skema sistem terbukti berhasil.</a:t>
            </a:r>
          </a:p>
          <a:p>
            <a:r>
              <a:rPr lang="id-ID" dirty="0" err="1" smtClean="0"/>
              <a:t>Seg</a:t>
            </a:r>
            <a:r>
              <a:rPr lang="id-ID" dirty="0" smtClean="0"/>
              <a:t>. </a:t>
            </a:r>
            <a:r>
              <a:rPr lang="id-ID" dirty="0"/>
              <a:t>baris </a:t>
            </a:r>
            <a:r>
              <a:rPr lang="id-ID" dirty="0" smtClean="0"/>
              <a:t>proyeksi horizontal baik untuk dokumen cetak.</a:t>
            </a:r>
            <a:endParaRPr lang="id-ID" dirty="0"/>
          </a:p>
          <a:p>
            <a:r>
              <a:rPr lang="id-ID" dirty="0"/>
              <a:t>Verifikasi standar deviasi </a:t>
            </a:r>
            <a:r>
              <a:rPr lang="id-ID" dirty="0" smtClean="0"/>
              <a:t>+ proyeksi horizontal.</a:t>
            </a:r>
          </a:p>
          <a:p>
            <a:r>
              <a:rPr lang="id-ID" dirty="0" err="1" smtClean="0"/>
              <a:t>Seg</a:t>
            </a:r>
            <a:r>
              <a:rPr lang="id-ID" dirty="0" smtClean="0"/>
              <a:t>. </a:t>
            </a:r>
            <a:r>
              <a:rPr lang="id-ID" dirty="0"/>
              <a:t>huruf </a:t>
            </a:r>
            <a:r>
              <a:rPr lang="id-ID" dirty="0" smtClean="0"/>
              <a:t>algoritma </a:t>
            </a:r>
            <a:r>
              <a:rPr lang="id-ID" dirty="0"/>
              <a:t>Zidouri baik untuk jenis huruf berjarak renggang.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26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827062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id-ID" sz="6600" dirty="0" smtClean="0"/>
              <a:t>Terima kasih.</a:t>
            </a:r>
            <a:endParaRPr lang="en-US" sz="66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9817C-8F05-4E2A-AC95-BEA679E22E67}" type="slidenum">
              <a:rPr lang="id-ID" smtClean="0"/>
              <a:t>27</a:t>
            </a:fld>
            <a:endParaRPr lang="id-ID"/>
          </a:p>
        </p:txBody>
      </p:sp>
      <p:sp>
        <p:nvSpPr>
          <p:cNvPr id="3" name="Rectangle 2"/>
          <p:cNvSpPr/>
          <p:nvPr/>
        </p:nvSpPr>
        <p:spPr>
          <a:xfrm>
            <a:off x="395536" y="2780928"/>
            <a:ext cx="83529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6000" dirty="0"/>
              <a:t>Demo...</a:t>
            </a:r>
          </a:p>
        </p:txBody>
      </p:sp>
    </p:spTree>
    <p:extLst>
      <p:ext uri="{BB962C8B-B14F-4D97-AF65-F5344CB8AC3E}">
        <p14:creationId xmlns:p14="http://schemas.microsoft.com/office/powerpoint/2010/main" val="169178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1860</TotalTime>
  <Words>1044</Words>
  <Application>Microsoft Office PowerPoint</Application>
  <PresentationFormat>On-screen Show (4:3)</PresentationFormat>
  <Paragraphs>283</Paragraphs>
  <Slides>27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ＭＳ Ｐゴシック</vt:lpstr>
      <vt:lpstr>Arial</vt:lpstr>
      <vt:lpstr>Calibri</vt:lpstr>
      <vt:lpstr>Office Theme</vt:lpstr>
      <vt:lpstr>PENGEMBANGAN SISTEM  PENGENALAN HURUF ARAB</vt:lpstr>
      <vt:lpstr>Latar Belakang</vt:lpstr>
      <vt:lpstr>Rumusan Masalah</vt:lpstr>
      <vt:lpstr>Tujuan</vt:lpstr>
      <vt:lpstr>Studi Literatur</vt:lpstr>
      <vt:lpstr>Penelitian Terkait</vt:lpstr>
      <vt:lpstr>Alur Proses</vt:lpstr>
      <vt:lpstr>Praolah</vt:lpstr>
      <vt:lpstr>Penipisan</vt:lpstr>
      <vt:lpstr>Segmentasi</vt:lpstr>
      <vt:lpstr>Segmentasi Baris</vt:lpstr>
      <vt:lpstr>Segmentasi Upakata</vt:lpstr>
      <vt:lpstr>Segmentasi Huruf</vt:lpstr>
      <vt:lpstr>Ekstraksi Fitur</vt:lpstr>
      <vt:lpstr>Klasifikasi</vt:lpstr>
      <vt:lpstr>Data Uji</vt:lpstr>
      <vt:lpstr>Prosedur Pengujian</vt:lpstr>
      <vt:lpstr>Skrinsyut Uji Fungsionalitas</vt:lpstr>
      <vt:lpstr>Antarmuka</vt:lpstr>
      <vt:lpstr>Hasil Uji: Seg. Baris</vt:lpstr>
      <vt:lpstr>Hasil Uji: Seg. Baris</vt:lpstr>
      <vt:lpstr>Hasil Uji: Seg. Huruf</vt:lpstr>
      <vt:lpstr>Hasil Uji: Seg. Huruf</vt:lpstr>
      <vt:lpstr>Hasil Uji: Klasifikasi</vt:lpstr>
      <vt:lpstr>Hasil Uji: Umum </vt:lpstr>
      <vt:lpstr>Simpulan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PENGEMBANGAN SISTEM  PENGENALAN HURUF ARAB</dc:title>
  <dc:creator>Albadr Lutan Nasution</dc:creator>
  <cp:lastModifiedBy>Albadr Nasution</cp:lastModifiedBy>
  <cp:revision>408</cp:revision>
  <dcterms:created xsi:type="dcterms:W3CDTF">2012-11-20T00:23:47Z</dcterms:created>
  <dcterms:modified xsi:type="dcterms:W3CDTF">2013-02-26T00:32:18Z</dcterms:modified>
</cp:coreProperties>
</file>